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4.xml" ContentType="application/vnd.openxmlformats-officedocument.presentationml.tags+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9"/>
  </p:notesMasterIdLst>
  <p:sldIdLst>
    <p:sldId id="256" r:id="rId2"/>
    <p:sldId id="258" r:id="rId3"/>
    <p:sldId id="257" r:id="rId4"/>
    <p:sldId id="330" r:id="rId5"/>
    <p:sldId id="331" r:id="rId6"/>
    <p:sldId id="335" r:id="rId7"/>
    <p:sldId id="332" r:id="rId8"/>
  </p:sldIdLst>
  <p:sldSz cx="9144000" cy="6858000" type="screen4x3"/>
  <p:notesSz cx="6858000" cy="9144000"/>
  <p:defaultTextStyle>
    <a:defPPr>
      <a:defRPr lang="de-DE"/>
    </a:defPPr>
    <a:lvl1pPr algn="ctr" rtl="0" fontAlgn="base">
      <a:spcBef>
        <a:spcPct val="0"/>
      </a:spcBef>
      <a:spcAft>
        <a:spcPct val="0"/>
      </a:spcAft>
      <a:defRPr sz="1200" kern="1200">
        <a:solidFill>
          <a:schemeClr val="tx1"/>
        </a:solidFill>
        <a:latin typeface="Arial" panose="020B0604020202020204" pitchFamily="34" charset="0"/>
        <a:ea typeface="+mn-ea"/>
        <a:cs typeface="+mn-cs"/>
      </a:defRPr>
    </a:lvl1pPr>
    <a:lvl2pPr marL="457200" algn="ctr" rtl="0" fontAlgn="base">
      <a:spcBef>
        <a:spcPct val="0"/>
      </a:spcBef>
      <a:spcAft>
        <a:spcPct val="0"/>
      </a:spcAft>
      <a:defRPr sz="1200" kern="1200">
        <a:solidFill>
          <a:schemeClr val="tx1"/>
        </a:solidFill>
        <a:latin typeface="Arial" panose="020B0604020202020204" pitchFamily="34" charset="0"/>
        <a:ea typeface="+mn-ea"/>
        <a:cs typeface="+mn-cs"/>
      </a:defRPr>
    </a:lvl2pPr>
    <a:lvl3pPr marL="914400" algn="ctr" rtl="0" fontAlgn="base">
      <a:spcBef>
        <a:spcPct val="0"/>
      </a:spcBef>
      <a:spcAft>
        <a:spcPct val="0"/>
      </a:spcAft>
      <a:defRPr sz="1200" kern="1200">
        <a:solidFill>
          <a:schemeClr val="tx1"/>
        </a:solidFill>
        <a:latin typeface="Arial" panose="020B0604020202020204" pitchFamily="34" charset="0"/>
        <a:ea typeface="+mn-ea"/>
        <a:cs typeface="+mn-cs"/>
      </a:defRPr>
    </a:lvl3pPr>
    <a:lvl4pPr marL="1371600" algn="ctr" rtl="0" fontAlgn="base">
      <a:spcBef>
        <a:spcPct val="0"/>
      </a:spcBef>
      <a:spcAft>
        <a:spcPct val="0"/>
      </a:spcAft>
      <a:defRPr sz="1200" kern="1200">
        <a:solidFill>
          <a:schemeClr val="tx1"/>
        </a:solidFill>
        <a:latin typeface="Arial" panose="020B0604020202020204" pitchFamily="34" charset="0"/>
        <a:ea typeface="+mn-ea"/>
        <a:cs typeface="+mn-cs"/>
      </a:defRPr>
    </a:lvl4pPr>
    <a:lvl5pPr marL="1828800" algn="ctr" rtl="0" fontAlgn="base">
      <a:spcBef>
        <a:spcPct val="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Arial" panose="020B0604020202020204" pitchFamily="34" charset="0"/>
        <a:ea typeface="+mn-ea"/>
        <a:cs typeface="+mn-cs"/>
      </a:defRPr>
    </a:lvl6pPr>
    <a:lvl7pPr marL="2743200" algn="l" defTabSz="914400" rtl="0" eaLnBrk="1" latinLnBrk="0" hangingPunct="1">
      <a:defRPr sz="1200" kern="1200">
        <a:solidFill>
          <a:schemeClr val="tx1"/>
        </a:solidFill>
        <a:latin typeface="Arial" panose="020B0604020202020204" pitchFamily="34" charset="0"/>
        <a:ea typeface="+mn-ea"/>
        <a:cs typeface="+mn-cs"/>
      </a:defRPr>
    </a:lvl7pPr>
    <a:lvl8pPr marL="3200400" algn="l" defTabSz="914400" rtl="0" eaLnBrk="1" latinLnBrk="0" hangingPunct="1">
      <a:defRPr sz="1200" kern="1200">
        <a:solidFill>
          <a:schemeClr val="tx1"/>
        </a:solidFill>
        <a:latin typeface="Arial" panose="020B0604020202020204" pitchFamily="34" charset="0"/>
        <a:ea typeface="+mn-ea"/>
        <a:cs typeface="+mn-cs"/>
      </a:defRPr>
    </a:lvl8pPr>
    <a:lvl9pPr marL="3657600" algn="l" defTabSz="914400" rtl="0" eaLnBrk="1" latinLnBrk="0" hangingPunct="1">
      <a:defRPr sz="12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99FF"/>
    <a:srgbClr val="66CCFF"/>
    <a:srgbClr val="FFCC66"/>
    <a:srgbClr val="9DD561"/>
    <a:srgbClr val="92D050"/>
    <a:srgbClr val="CCFF33"/>
    <a:srgbClr val="99CC00"/>
    <a:srgbClr val="FF9900"/>
    <a:srgbClr val="3399FF"/>
    <a:srgbClr val="00B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ittlere Formatvorlage 2 - Akz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1EBBBCC-DAD2-459C-BE2E-F6DE35CF9A28}" styleName="Dunkle Formatvorlage 2 - Akzent 3/Akz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46F890A9-2807-4EBB-B81D-B2AA78EC7F39}" styleName="Dunkle Formatvorlage 2 - Akzent 5/Akz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DBED569-4797-4DF1-A0F4-6AAB3CD982D8}" styleName="Helle Formatvorlage 3 - Akz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659" autoAdjust="0"/>
    <p:restoredTop sz="93910" autoAdjust="0"/>
  </p:normalViewPr>
  <p:slideViewPr>
    <p:cSldViewPr showGuides="1">
      <p:cViewPr varScale="1">
        <p:scale>
          <a:sx n="69" d="100"/>
          <a:sy n="69" d="100"/>
        </p:scale>
        <p:origin x="602" y="42"/>
      </p:cViewPr>
      <p:guideLst>
        <p:guide orient="horz" pos="2160"/>
        <p:guide pos="2880"/>
      </p:guideLst>
    </p:cSldViewPr>
  </p:slideViewPr>
  <p:notesTextViewPr>
    <p:cViewPr>
      <p:scale>
        <a:sx n="66" d="100"/>
        <a:sy n="66" d="100"/>
      </p:scale>
      <p:origin x="0" y="0"/>
    </p:cViewPr>
  </p:notesTextViewPr>
  <p:notesViewPr>
    <p:cSldViewPr>
      <p:cViewPr>
        <p:scale>
          <a:sx n="75" d="100"/>
          <a:sy n="75" d="100"/>
        </p:scale>
        <p:origin x="1314" y="-12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66155E4-E6D1-4DFD-ADC8-357627EB0000}" type="doc">
      <dgm:prSet loTypeId="urn:microsoft.com/office/officeart/2005/8/layout/hProcess7" loCatId="process" qsTypeId="urn:microsoft.com/office/officeart/2005/8/quickstyle/simple1" qsCatId="simple" csTypeId="urn:microsoft.com/office/officeart/2005/8/colors/accent1_2" csCatId="accent1" phldr="1"/>
      <dgm:spPr/>
      <dgm:t>
        <a:bodyPr/>
        <a:lstStyle/>
        <a:p>
          <a:endParaRPr lang="de-DE"/>
        </a:p>
      </dgm:t>
    </dgm:pt>
    <dgm:pt modelId="{17A519DA-E0EB-44E8-A936-FB6099308051}">
      <dgm:prSet phldrT="[Text]"/>
      <dgm:spPr>
        <a:solidFill>
          <a:srgbClr val="FFCC66"/>
        </a:solidFill>
      </dgm:spPr>
      <dgm:t>
        <a:bodyPr/>
        <a:lstStyle/>
        <a:p>
          <a:pPr algn="l"/>
          <a:r>
            <a:rPr lang="en-US" b="1" i="0" u="none" strike="noStrike" baseline="0" dirty="0">
              <a:solidFill>
                <a:srgbClr val="000000"/>
              </a:solidFill>
              <a:cs typeface="Arial" panose="020B0604020202020204" pitchFamily="34" charset="0"/>
            </a:rPr>
            <a:t>A5: Concept development</a:t>
          </a:r>
          <a:endParaRPr lang="de-DE" b="1" dirty="0"/>
        </a:p>
      </dgm:t>
    </dgm:pt>
    <dgm:pt modelId="{94FF129E-1C7E-4169-8DA8-DEE0E0E72C75}" type="parTrans" cxnId="{E5EB79B7-12E7-4467-B973-0ACB954A2E50}">
      <dgm:prSet/>
      <dgm:spPr/>
      <dgm:t>
        <a:bodyPr/>
        <a:lstStyle/>
        <a:p>
          <a:endParaRPr lang="de-DE"/>
        </a:p>
      </dgm:t>
    </dgm:pt>
    <dgm:pt modelId="{0AA6B246-D343-422F-8900-BC4BA98DCE0F}" type="sibTrans" cxnId="{E5EB79B7-12E7-4467-B973-0ACB954A2E50}">
      <dgm:prSet/>
      <dgm:spPr/>
      <dgm:t>
        <a:bodyPr/>
        <a:lstStyle/>
        <a:p>
          <a:endParaRPr lang="de-DE"/>
        </a:p>
      </dgm:t>
    </dgm:pt>
    <dgm:pt modelId="{B2851A78-A2FF-4C2E-983D-5D251611E701}">
      <dgm:prSet phldrT="[Text]" custT="1"/>
      <dgm:spPr>
        <a:solidFill>
          <a:srgbClr val="92D050">
            <a:alpha val="90000"/>
          </a:srgbClr>
        </a:solidFill>
      </dgm:spPr>
      <dgm:t>
        <a:bodyPr/>
        <a:lstStyle/>
        <a:p>
          <a:pPr>
            <a:buClrTx/>
            <a:buSzTx/>
            <a:buFontTx/>
            <a:buNone/>
          </a:pPr>
          <a:r>
            <a:rPr lang="en-US" sz="1200" b="0" i="0" u="none" strike="noStrike" baseline="0" dirty="0">
              <a:solidFill>
                <a:srgbClr val="000000"/>
              </a:solidFill>
              <a:cs typeface="Arial" panose="020B0604020202020204" pitchFamily="34" charset="0"/>
            </a:rPr>
            <a:t>• Technical concepts: what are the specific contents</a:t>
          </a:r>
          <a:endParaRPr lang="de-DE" sz="1200" dirty="0"/>
        </a:p>
      </dgm:t>
    </dgm:pt>
    <dgm:pt modelId="{75DAA97C-5AEE-407F-8C07-C2AB0A14EEFA}" type="parTrans" cxnId="{0F7F4977-C2EE-4655-8060-585ACB650FDD}">
      <dgm:prSet/>
      <dgm:spPr/>
      <dgm:t>
        <a:bodyPr/>
        <a:lstStyle/>
        <a:p>
          <a:endParaRPr lang="de-DE"/>
        </a:p>
      </dgm:t>
    </dgm:pt>
    <dgm:pt modelId="{01414A46-CECE-4C9C-B073-327CB7254638}" type="sibTrans" cxnId="{0F7F4977-C2EE-4655-8060-585ACB650FDD}">
      <dgm:prSet/>
      <dgm:spPr/>
      <dgm:t>
        <a:bodyPr/>
        <a:lstStyle/>
        <a:p>
          <a:endParaRPr lang="de-DE"/>
        </a:p>
      </dgm:t>
    </dgm:pt>
    <dgm:pt modelId="{A0E4E841-A72B-43D2-82DE-0C0BD4C7401F}">
      <dgm:prSet phldrT="[Text]"/>
      <dgm:spPr>
        <a:solidFill>
          <a:srgbClr val="FFCC66"/>
        </a:solidFill>
      </dgm:spPr>
      <dgm:t>
        <a:bodyPr/>
        <a:lstStyle/>
        <a:p>
          <a:pPr algn="l"/>
          <a:r>
            <a:rPr lang="en-US" b="1" i="0" u="none" strike="noStrike" baseline="0" dirty="0">
              <a:solidFill>
                <a:srgbClr val="000000"/>
              </a:solidFill>
              <a:cs typeface="Arial" panose="020B0604020202020204" pitchFamily="34" charset="0"/>
            </a:rPr>
            <a:t> A6: Development of the learning units</a:t>
          </a:r>
          <a:endParaRPr lang="de-DE" b="1" dirty="0"/>
        </a:p>
      </dgm:t>
    </dgm:pt>
    <dgm:pt modelId="{486E3183-8B5C-406E-9CED-F4BEFE812911}" type="parTrans" cxnId="{6962878E-DBD2-4A4B-AE64-99C087145B49}">
      <dgm:prSet/>
      <dgm:spPr/>
      <dgm:t>
        <a:bodyPr/>
        <a:lstStyle/>
        <a:p>
          <a:endParaRPr lang="de-DE"/>
        </a:p>
      </dgm:t>
    </dgm:pt>
    <dgm:pt modelId="{54FBC826-89CB-477A-8FB0-07F3D94965CB}" type="sibTrans" cxnId="{6962878E-DBD2-4A4B-AE64-99C087145B49}">
      <dgm:prSet/>
      <dgm:spPr/>
      <dgm:t>
        <a:bodyPr/>
        <a:lstStyle/>
        <a:p>
          <a:endParaRPr lang="de-DE"/>
        </a:p>
      </dgm:t>
    </dgm:pt>
    <dgm:pt modelId="{6C7DC4C0-171A-425B-A621-A86335C3C84E}">
      <dgm:prSet phldrT="[Text]" custT="1"/>
      <dgm:spPr>
        <a:solidFill>
          <a:srgbClr val="9DD561"/>
        </a:solidFill>
      </dgm:spPr>
      <dgm:t>
        <a:bodyPr/>
        <a:lstStyle/>
        <a:p>
          <a:pPr>
            <a:buClrTx/>
            <a:buSzTx/>
            <a:buFontTx/>
            <a:buNone/>
          </a:pPr>
          <a:r>
            <a:rPr lang="en-US" sz="1100" b="0" i="0" u="none" strike="noStrike" baseline="0" dirty="0">
              <a:solidFill>
                <a:srgbClr val="000000"/>
              </a:solidFill>
              <a:cs typeface="Arial" panose="020B0604020202020204" pitchFamily="34" charset="0"/>
            </a:rPr>
            <a:t>• Bringing the technical content of the modules into learning units: Teaching/learning materials</a:t>
          </a:r>
          <a:endParaRPr lang="de-DE" sz="1100" dirty="0"/>
        </a:p>
      </dgm:t>
    </dgm:pt>
    <dgm:pt modelId="{01966747-0161-4A10-885C-3F9B8C25B0C8}" type="parTrans" cxnId="{5B4A20EA-BB17-460A-BE4F-4E3CAB8A8DBE}">
      <dgm:prSet/>
      <dgm:spPr/>
      <dgm:t>
        <a:bodyPr/>
        <a:lstStyle/>
        <a:p>
          <a:endParaRPr lang="de-DE"/>
        </a:p>
      </dgm:t>
    </dgm:pt>
    <dgm:pt modelId="{49C230E0-07F0-43C6-B2ED-677D950A20AA}" type="sibTrans" cxnId="{5B4A20EA-BB17-460A-BE4F-4E3CAB8A8DBE}">
      <dgm:prSet/>
      <dgm:spPr/>
      <dgm:t>
        <a:bodyPr/>
        <a:lstStyle/>
        <a:p>
          <a:endParaRPr lang="de-DE"/>
        </a:p>
      </dgm:t>
    </dgm:pt>
    <dgm:pt modelId="{37F03B0B-C052-46F6-A3DB-780733719BC2}">
      <dgm:prSet phldrT="[Text]" custT="1"/>
      <dgm:spPr>
        <a:solidFill>
          <a:srgbClr val="92D050">
            <a:alpha val="90000"/>
          </a:srgbClr>
        </a:solidFill>
      </dgm:spPr>
      <dgm:t>
        <a:bodyPr/>
        <a:lstStyle/>
        <a:p>
          <a:pPr>
            <a:buClrTx/>
            <a:buSzTx/>
            <a:buFontTx/>
            <a:buNone/>
          </a:pPr>
          <a:r>
            <a:rPr lang="en-US" sz="1200" b="0" i="0" u="none" strike="noStrike" baseline="0" dirty="0">
              <a:solidFill>
                <a:srgbClr val="000000"/>
              </a:solidFill>
              <a:cs typeface="Arial" panose="020B0604020202020204" pitchFamily="34" charset="0"/>
            </a:rPr>
            <a:t>• Didactic-pedagogical concepts: How to </a:t>
          </a:r>
          <a:r>
            <a:rPr lang="en-US" sz="1200" b="0" i="0" u="none" strike="noStrike" baseline="0" dirty="0" err="1">
              <a:solidFill>
                <a:srgbClr val="000000"/>
              </a:solidFill>
              <a:cs typeface="Arial" panose="020B0604020202020204" pitchFamily="34" charset="0"/>
            </a:rPr>
            <a:t>organise</a:t>
          </a:r>
          <a:r>
            <a:rPr lang="en-US" sz="1200" b="0" i="0" u="none" strike="noStrike" baseline="0" dirty="0">
              <a:solidFill>
                <a:srgbClr val="000000"/>
              </a:solidFill>
              <a:cs typeface="Arial" panose="020B0604020202020204" pitchFamily="34" charset="0"/>
            </a:rPr>
            <a:t> learning in an agile and project-oriented way?</a:t>
          </a:r>
          <a:endParaRPr lang="de-DE" sz="1200" dirty="0"/>
        </a:p>
      </dgm:t>
    </dgm:pt>
    <dgm:pt modelId="{D2BA0402-CF60-415C-BA64-414C3DCF17D3}" type="parTrans" cxnId="{D37A9C05-2B73-48EE-96A4-D09C8563B623}">
      <dgm:prSet/>
      <dgm:spPr/>
      <dgm:t>
        <a:bodyPr/>
        <a:lstStyle/>
        <a:p>
          <a:endParaRPr lang="de-DE"/>
        </a:p>
      </dgm:t>
    </dgm:pt>
    <dgm:pt modelId="{3A1E1930-F471-4664-AF0C-D97FF497BF0E}" type="sibTrans" cxnId="{D37A9C05-2B73-48EE-96A4-D09C8563B623}">
      <dgm:prSet/>
      <dgm:spPr/>
      <dgm:t>
        <a:bodyPr/>
        <a:lstStyle/>
        <a:p>
          <a:endParaRPr lang="de-DE"/>
        </a:p>
      </dgm:t>
    </dgm:pt>
    <dgm:pt modelId="{09C30433-8B04-484D-802F-044864F4C28C}">
      <dgm:prSet phldrT="[Text]" custT="1"/>
      <dgm:spPr>
        <a:solidFill>
          <a:srgbClr val="92D050">
            <a:alpha val="90000"/>
          </a:srgbClr>
        </a:solidFill>
      </dgm:spPr>
      <dgm:t>
        <a:bodyPr/>
        <a:lstStyle/>
        <a:p>
          <a:pPr>
            <a:buClrTx/>
            <a:buSzTx/>
            <a:buFontTx/>
            <a:buNone/>
          </a:pPr>
          <a:r>
            <a:rPr lang="en-US" sz="1200" b="0" i="0" u="none" strike="noStrike" baseline="0" dirty="0">
              <a:solidFill>
                <a:srgbClr val="000000"/>
              </a:solidFill>
              <a:cs typeface="Arial" panose="020B0604020202020204" pitchFamily="34" charset="0"/>
            </a:rPr>
            <a:t>• Feedback from stakeholders (companies, teaching staff, students)</a:t>
          </a:r>
          <a:endParaRPr lang="de-DE" sz="1200" dirty="0"/>
        </a:p>
      </dgm:t>
    </dgm:pt>
    <dgm:pt modelId="{0088BDA5-1B3E-403A-B7EC-ED0905B55CA3}" type="parTrans" cxnId="{92356004-2649-4CDB-8435-0295B4245780}">
      <dgm:prSet/>
      <dgm:spPr/>
      <dgm:t>
        <a:bodyPr/>
        <a:lstStyle/>
        <a:p>
          <a:endParaRPr lang="de-DE"/>
        </a:p>
      </dgm:t>
    </dgm:pt>
    <dgm:pt modelId="{AA42F2EE-784A-4A15-8876-A4F4FF80BC42}" type="sibTrans" cxnId="{92356004-2649-4CDB-8435-0295B4245780}">
      <dgm:prSet/>
      <dgm:spPr/>
      <dgm:t>
        <a:bodyPr/>
        <a:lstStyle/>
        <a:p>
          <a:endParaRPr lang="de-DE"/>
        </a:p>
      </dgm:t>
    </dgm:pt>
    <dgm:pt modelId="{47AA199B-91C4-46D1-A6CA-A72B8CC8ED8F}">
      <dgm:prSet custT="1"/>
      <dgm:spPr>
        <a:solidFill>
          <a:srgbClr val="9DD561"/>
        </a:solidFill>
      </dgm:spPr>
      <dgm:t>
        <a:bodyPr/>
        <a:lstStyle/>
        <a:p>
          <a:pPr>
            <a:buFont typeface="Wingdings" panose="05000000000000000000" pitchFamily="2" charset="2"/>
            <a:buChar char="§"/>
          </a:pPr>
          <a:r>
            <a:rPr lang="de-DE" sz="1100" b="0" i="0" u="none" strike="noStrike" baseline="0" dirty="0">
              <a:solidFill>
                <a:srgbClr val="000000"/>
              </a:solidFill>
              <a:cs typeface="Arial" panose="020B0604020202020204" pitchFamily="34" charset="0"/>
            </a:rPr>
            <a:t>• </a:t>
          </a:r>
          <a:r>
            <a:rPr lang="en-US" sz="1100" b="0" i="0" u="none" strike="noStrike" baseline="0" dirty="0">
              <a:solidFill>
                <a:srgbClr val="000000"/>
              </a:solidFill>
              <a:cs typeface="Arial" panose="020B0604020202020204" pitchFamily="34" charset="0"/>
            </a:rPr>
            <a:t>Training materials for teachers/lecturers: how to </a:t>
          </a:r>
          <a:r>
            <a:rPr lang="en-US" sz="1100" b="0" i="0" u="none" strike="noStrike" baseline="0" dirty="0" err="1">
              <a:solidFill>
                <a:srgbClr val="000000"/>
              </a:solidFill>
              <a:cs typeface="Arial" panose="020B0604020202020204" pitchFamily="34" charset="0"/>
            </a:rPr>
            <a:t>organise</a:t>
          </a:r>
          <a:r>
            <a:rPr lang="en-US" sz="1100" b="0" i="0" u="none" strike="noStrike" baseline="0" dirty="0">
              <a:solidFill>
                <a:srgbClr val="000000"/>
              </a:solidFill>
              <a:cs typeface="Arial" panose="020B0604020202020204" pitchFamily="34" charset="0"/>
            </a:rPr>
            <a:t> project oriented teaching</a:t>
          </a:r>
        </a:p>
      </dgm:t>
    </dgm:pt>
    <dgm:pt modelId="{5C725124-7EFA-435F-91DA-992E43E37018}" type="parTrans" cxnId="{248E266D-1543-4284-A657-75B5F865AC7F}">
      <dgm:prSet/>
      <dgm:spPr/>
      <dgm:t>
        <a:bodyPr/>
        <a:lstStyle/>
        <a:p>
          <a:endParaRPr lang="de-DE"/>
        </a:p>
      </dgm:t>
    </dgm:pt>
    <dgm:pt modelId="{E4540307-FBA0-49E7-885C-7A89D68AD462}" type="sibTrans" cxnId="{248E266D-1543-4284-A657-75B5F865AC7F}">
      <dgm:prSet/>
      <dgm:spPr/>
      <dgm:t>
        <a:bodyPr/>
        <a:lstStyle/>
        <a:p>
          <a:endParaRPr lang="de-DE"/>
        </a:p>
      </dgm:t>
    </dgm:pt>
    <dgm:pt modelId="{A9AFAE1D-CF91-41BA-966D-2A4B0E8E0194}">
      <dgm:prSet custT="1"/>
      <dgm:spPr>
        <a:solidFill>
          <a:srgbClr val="9DD561"/>
        </a:solidFill>
      </dgm:spPr>
      <dgm:t>
        <a:bodyPr/>
        <a:lstStyle/>
        <a:p>
          <a:pPr>
            <a:buNone/>
          </a:pPr>
          <a:r>
            <a:rPr lang="de-DE" sz="1100" b="0" i="0" u="none" strike="noStrike" baseline="0" dirty="0">
              <a:solidFill>
                <a:srgbClr val="000000"/>
              </a:solidFill>
              <a:cs typeface="Arial" panose="020B0604020202020204" pitchFamily="34" charset="0"/>
            </a:rPr>
            <a:t>• </a:t>
          </a:r>
          <a:r>
            <a:rPr lang="en-US" sz="1100" b="0" i="0" u="none" strike="noStrike" baseline="0" dirty="0">
              <a:solidFill>
                <a:srgbClr val="000000"/>
              </a:solidFill>
              <a:cs typeface="Arial" panose="020B0604020202020204" pitchFamily="34" charset="0"/>
            </a:rPr>
            <a:t>Building digital learning resources (LMS, OER Database </a:t>
          </a:r>
          <a:r>
            <a:rPr lang="en-US" sz="1100" b="0" i="0" u="none" strike="noStrike" baseline="0" dirty="0" err="1">
              <a:solidFill>
                <a:srgbClr val="000000"/>
              </a:solidFill>
              <a:cs typeface="Arial" panose="020B0604020202020204" pitchFamily="34" charset="0"/>
            </a:rPr>
            <a:t>etc</a:t>
          </a:r>
          <a:r>
            <a:rPr lang="en-US" sz="1100" b="0" i="0" u="none" strike="noStrike" baseline="0" dirty="0">
              <a:solidFill>
                <a:srgbClr val="000000"/>
              </a:solidFill>
              <a:cs typeface="Arial" panose="020B0604020202020204" pitchFamily="34" charset="0"/>
            </a:rPr>
            <a:t>)</a:t>
          </a:r>
        </a:p>
      </dgm:t>
    </dgm:pt>
    <dgm:pt modelId="{58613581-71B1-46BD-AC76-5F219E552C67}" type="parTrans" cxnId="{F4138392-FC9B-4F3E-BE81-2EFDC769E330}">
      <dgm:prSet/>
      <dgm:spPr/>
      <dgm:t>
        <a:bodyPr/>
        <a:lstStyle/>
        <a:p>
          <a:endParaRPr lang="de-DE"/>
        </a:p>
      </dgm:t>
    </dgm:pt>
    <dgm:pt modelId="{9FA62F8D-6B1C-4B02-A7D4-59275390DE72}" type="sibTrans" cxnId="{F4138392-FC9B-4F3E-BE81-2EFDC769E330}">
      <dgm:prSet/>
      <dgm:spPr/>
      <dgm:t>
        <a:bodyPr/>
        <a:lstStyle/>
        <a:p>
          <a:endParaRPr lang="de-DE"/>
        </a:p>
      </dgm:t>
    </dgm:pt>
    <dgm:pt modelId="{BFE9B324-0DE2-4C91-8754-A6C551750F39}">
      <dgm:prSet custT="1"/>
      <dgm:spPr>
        <a:solidFill>
          <a:srgbClr val="9DD561"/>
        </a:solidFill>
      </dgm:spPr>
      <dgm:t>
        <a:bodyPr/>
        <a:lstStyle/>
        <a:p>
          <a:pPr>
            <a:buNone/>
          </a:pPr>
          <a:r>
            <a:rPr lang="de-DE" sz="1100" b="0" i="0" u="none" strike="noStrike" baseline="0" dirty="0">
              <a:solidFill>
                <a:srgbClr val="000000"/>
              </a:solidFill>
              <a:cs typeface="Arial" panose="020B0604020202020204" pitchFamily="34" charset="0"/>
            </a:rPr>
            <a:t>• </a:t>
          </a:r>
          <a:r>
            <a:rPr lang="en-US" sz="1100" b="0" i="0" u="none" strike="noStrike" baseline="0" dirty="0">
              <a:solidFill>
                <a:srgbClr val="000000"/>
              </a:solidFill>
              <a:cs typeface="Arial" panose="020B0604020202020204" pitchFamily="34" charset="0"/>
            </a:rPr>
            <a:t>Validation of the learning units</a:t>
          </a:r>
        </a:p>
      </dgm:t>
    </dgm:pt>
    <dgm:pt modelId="{5BAE0AB6-8799-4E7A-AE0E-2AA78EE84FCA}" type="parTrans" cxnId="{9600B9F1-1464-4DF6-AD5F-6415CFB195E9}">
      <dgm:prSet/>
      <dgm:spPr/>
      <dgm:t>
        <a:bodyPr/>
        <a:lstStyle/>
        <a:p>
          <a:endParaRPr lang="de-DE"/>
        </a:p>
      </dgm:t>
    </dgm:pt>
    <dgm:pt modelId="{3E227055-4395-4833-9DA8-C2A5E30441C1}" type="sibTrans" cxnId="{9600B9F1-1464-4DF6-AD5F-6415CFB195E9}">
      <dgm:prSet/>
      <dgm:spPr/>
      <dgm:t>
        <a:bodyPr/>
        <a:lstStyle/>
        <a:p>
          <a:endParaRPr lang="de-DE"/>
        </a:p>
      </dgm:t>
    </dgm:pt>
    <dgm:pt modelId="{397C8EBC-7CEC-4F2D-87B5-5145424C36BD}" type="pres">
      <dgm:prSet presAssocID="{D66155E4-E6D1-4DFD-ADC8-357627EB0000}" presName="Name0" presStyleCnt="0">
        <dgm:presLayoutVars>
          <dgm:dir/>
          <dgm:animLvl val="lvl"/>
          <dgm:resizeHandles val="exact"/>
        </dgm:presLayoutVars>
      </dgm:prSet>
      <dgm:spPr/>
    </dgm:pt>
    <dgm:pt modelId="{9367D1B3-A841-4927-9339-DF6938E3A85E}" type="pres">
      <dgm:prSet presAssocID="{17A519DA-E0EB-44E8-A936-FB6099308051}" presName="compositeNode" presStyleCnt="0">
        <dgm:presLayoutVars>
          <dgm:bulletEnabled val="1"/>
        </dgm:presLayoutVars>
      </dgm:prSet>
      <dgm:spPr/>
    </dgm:pt>
    <dgm:pt modelId="{BB39679F-B15A-473C-A38D-4CA26D0D0D9D}" type="pres">
      <dgm:prSet presAssocID="{17A519DA-E0EB-44E8-A936-FB6099308051}" presName="bgRect" presStyleLbl="node1" presStyleIdx="0" presStyleCnt="2" custLinFactNeighborY="5351"/>
      <dgm:spPr/>
    </dgm:pt>
    <dgm:pt modelId="{9F31AE2D-999D-4F9A-AD81-39C3741C4D93}" type="pres">
      <dgm:prSet presAssocID="{17A519DA-E0EB-44E8-A936-FB6099308051}" presName="parentNode" presStyleLbl="node1" presStyleIdx="0" presStyleCnt="2">
        <dgm:presLayoutVars>
          <dgm:chMax val="0"/>
          <dgm:bulletEnabled val="1"/>
        </dgm:presLayoutVars>
      </dgm:prSet>
      <dgm:spPr/>
    </dgm:pt>
    <dgm:pt modelId="{3EEF8A16-757C-4F74-B9D8-E8F1691698F3}" type="pres">
      <dgm:prSet presAssocID="{17A519DA-E0EB-44E8-A936-FB6099308051}" presName="childNode" presStyleLbl="node1" presStyleIdx="0" presStyleCnt="2">
        <dgm:presLayoutVars>
          <dgm:bulletEnabled val="1"/>
        </dgm:presLayoutVars>
      </dgm:prSet>
      <dgm:spPr/>
    </dgm:pt>
    <dgm:pt modelId="{6A1FA12C-254D-4CCF-AC24-7FC90D28EC5F}" type="pres">
      <dgm:prSet presAssocID="{0AA6B246-D343-422F-8900-BC4BA98DCE0F}" presName="hSp" presStyleCnt="0"/>
      <dgm:spPr/>
    </dgm:pt>
    <dgm:pt modelId="{678C45AD-63E1-4CB4-A9C0-0F6B62D83C31}" type="pres">
      <dgm:prSet presAssocID="{0AA6B246-D343-422F-8900-BC4BA98DCE0F}" presName="vProcSp" presStyleCnt="0"/>
      <dgm:spPr/>
    </dgm:pt>
    <dgm:pt modelId="{99216E69-BBF5-417F-9991-B3764AD0EA93}" type="pres">
      <dgm:prSet presAssocID="{0AA6B246-D343-422F-8900-BC4BA98DCE0F}" presName="vSp1" presStyleCnt="0"/>
      <dgm:spPr/>
    </dgm:pt>
    <dgm:pt modelId="{3B08DC1B-ADD9-4074-B40F-A0B5C71FA139}" type="pres">
      <dgm:prSet presAssocID="{0AA6B246-D343-422F-8900-BC4BA98DCE0F}" presName="simulatedConn" presStyleLbl="solidFgAcc1" presStyleIdx="0" presStyleCnt="1"/>
      <dgm:spPr/>
    </dgm:pt>
    <dgm:pt modelId="{0E8DCE3C-658B-4CCE-BBCE-10C5FB1F902F}" type="pres">
      <dgm:prSet presAssocID="{0AA6B246-D343-422F-8900-BC4BA98DCE0F}" presName="vSp2" presStyleCnt="0"/>
      <dgm:spPr/>
    </dgm:pt>
    <dgm:pt modelId="{BE2D9537-32E5-44A8-A2C0-EA57C06D7B17}" type="pres">
      <dgm:prSet presAssocID="{0AA6B246-D343-422F-8900-BC4BA98DCE0F}" presName="sibTrans" presStyleCnt="0"/>
      <dgm:spPr/>
    </dgm:pt>
    <dgm:pt modelId="{C20045E9-1B89-442E-AC54-3BF614507C5E}" type="pres">
      <dgm:prSet presAssocID="{A0E4E841-A72B-43D2-82DE-0C0BD4C7401F}" presName="compositeNode" presStyleCnt="0">
        <dgm:presLayoutVars>
          <dgm:bulletEnabled val="1"/>
        </dgm:presLayoutVars>
      </dgm:prSet>
      <dgm:spPr/>
    </dgm:pt>
    <dgm:pt modelId="{5EC8CCE9-4DD6-4938-AE7F-BCCD83C4E907}" type="pres">
      <dgm:prSet presAssocID="{A0E4E841-A72B-43D2-82DE-0C0BD4C7401F}" presName="bgRect" presStyleLbl="node1" presStyleIdx="1" presStyleCnt="2" custScaleX="117794" custLinFactNeighborX="56" custLinFactNeighborY="2276"/>
      <dgm:spPr/>
    </dgm:pt>
    <dgm:pt modelId="{645E4EBD-CE7D-4A5C-9528-EB834C6A89A3}" type="pres">
      <dgm:prSet presAssocID="{A0E4E841-A72B-43D2-82DE-0C0BD4C7401F}" presName="parentNode" presStyleLbl="node1" presStyleIdx="1" presStyleCnt="2">
        <dgm:presLayoutVars>
          <dgm:chMax val="0"/>
          <dgm:bulletEnabled val="1"/>
        </dgm:presLayoutVars>
      </dgm:prSet>
      <dgm:spPr/>
    </dgm:pt>
    <dgm:pt modelId="{6F8B0758-CC31-4ED0-B4B4-903760CB2C7A}" type="pres">
      <dgm:prSet presAssocID="{A0E4E841-A72B-43D2-82DE-0C0BD4C7401F}" presName="childNode" presStyleLbl="node1" presStyleIdx="1" presStyleCnt="2">
        <dgm:presLayoutVars>
          <dgm:bulletEnabled val="1"/>
        </dgm:presLayoutVars>
      </dgm:prSet>
      <dgm:spPr/>
    </dgm:pt>
  </dgm:ptLst>
  <dgm:cxnLst>
    <dgm:cxn modelId="{92356004-2649-4CDB-8435-0295B4245780}" srcId="{17A519DA-E0EB-44E8-A936-FB6099308051}" destId="{09C30433-8B04-484D-802F-044864F4C28C}" srcOrd="2" destOrd="0" parTransId="{0088BDA5-1B3E-403A-B7EC-ED0905B55CA3}" sibTransId="{AA42F2EE-784A-4A15-8876-A4F4FF80BC42}"/>
    <dgm:cxn modelId="{D37A9C05-2B73-48EE-96A4-D09C8563B623}" srcId="{17A519DA-E0EB-44E8-A936-FB6099308051}" destId="{37F03B0B-C052-46F6-A3DB-780733719BC2}" srcOrd="1" destOrd="0" parTransId="{D2BA0402-CF60-415C-BA64-414C3DCF17D3}" sibTransId="{3A1E1930-F471-4664-AF0C-D97FF497BF0E}"/>
    <dgm:cxn modelId="{D0F13623-6598-4694-A245-CAF1E439FCEC}" type="presOf" srcId="{B2851A78-A2FF-4C2E-983D-5D251611E701}" destId="{3EEF8A16-757C-4F74-B9D8-E8F1691698F3}" srcOrd="0" destOrd="0" presId="urn:microsoft.com/office/officeart/2005/8/layout/hProcess7"/>
    <dgm:cxn modelId="{2511942D-5ED3-4E4E-A86B-8570EF6996AB}" type="presOf" srcId="{17A519DA-E0EB-44E8-A936-FB6099308051}" destId="{BB39679F-B15A-473C-A38D-4CA26D0D0D9D}" srcOrd="0" destOrd="0" presId="urn:microsoft.com/office/officeart/2005/8/layout/hProcess7"/>
    <dgm:cxn modelId="{D41B4934-8924-4F5F-8173-6B7D065A3CC6}" type="presOf" srcId="{D66155E4-E6D1-4DFD-ADC8-357627EB0000}" destId="{397C8EBC-7CEC-4F2D-87B5-5145424C36BD}" srcOrd="0" destOrd="0" presId="urn:microsoft.com/office/officeart/2005/8/layout/hProcess7"/>
    <dgm:cxn modelId="{92BE7238-C9AC-412C-9128-E2687F6A9624}" type="presOf" srcId="{6C7DC4C0-171A-425B-A621-A86335C3C84E}" destId="{6F8B0758-CC31-4ED0-B4B4-903760CB2C7A}" srcOrd="0" destOrd="0" presId="urn:microsoft.com/office/officeart/2005/8/layout/hProcess7"/>
    <dgm:cxn modelId="{4DF47547-140C-45E2-80FD-F3A72F870A76}" type="presOf" srcId="{09C30433-8B04-484D-802F-044864F4C28C}" destId="{3EEF8A16-757C-4F74-B9D8-E8F1691698F3}" srcOrd="0" destOrd="2" presId="urn:microsoft.com/office/officeart/2005/8/layout/hProcess7"/>
    <dgm:cxn modelId="{248E266D-1543-4284-A657-75B5F865AC7F}" srcId="{A0E4E841-A72B-43D2-82DE-0C0BD4C7401F}" destId="{47AA199B-91C4-46D1-A6CA-A72B8CC8ED8F}" srcOrd="1" destOrd="0" parTransId="{5C725124-7EFA-435F-91DA-992E43E37018}" sibTransId="{E4540307-FBA0-49E7-885C-7A89D68AD462}"/>
    <dgm:cxn modelId="{30D21272-3F53-4EF1-8FBE-1FEB301AA308}" type="presOf" srcId="{37F03B0B-C052-46F6-A3DB-780733719BC2}" destId="{3EEF8A16-757C-4F74-B9D8-E8F1691698F3}" srcOrd="0" destOrd="1" presId="urn:microsoft.com/office/officeart/2005/8/layout/hProcess7"/>
    <dgm:cxn modelId="{0DB7FF54-0F87-44B0-A6F9-33B66DAA058F}" type="presOf" srcId="{BFE9B324-0DE2-4C91-8754-A6C551750F39}" destId="{6F8B0758-CC31-4ED0-B4B4-903760CB2C7A}" srcOrd="0" destOrd="3" presId="urn:microsoft.com/office/officeart/2005/8/layout/hProcess7"/>
    <dgm:cxn modelId="{0F7F4977-C2EE-4655-8060-585ACB650FDD}" srcId="{17A519DA-E0EB-44E8-A936-FB6099308051}" destId="{B2851A78-A2FF-4C2E-983D-5D251611E701}" srcOrd="0" destOrd="0" parTransId="{75DAA97C-5AEE-407F-8C07-C2AB0A14EEFA}" sibTransId="{01414A46-CECE-4C9C-B073-327CB7254638}"/>
    <dgm:cxn modelId="{6962878E-DBD2-4A4B-AE64-99C087145B49}" srcId="{D66155E4-E6D1-4DFD-ADC8-357627EB0000}" destId="{A0E4E841-A72B-43D2-82DE-0C0BD4C7401F}" srcOrd="1" destOrd="0" parTransId="{486E3183-8B5C-406E-9CED-F4BEFE812911}" sibTransId="{54FBC826-89CB-477A-8FB0-07F3D94965CB}"/>
    <dgm:cxn modelId="{F4138392-FC9B-4F3E-BE81-2EFDC769E330}" srcId="{A0E4E841-A72B-43D2-82DE-0C0BD4C7401F}" destId="{A9AFAE1D-CF91-41BA-966D-2A4B0E8E0194}" srcOrd="2" destOrd="0" parTransId="{58613581-71B1-46BD-AC76-5F219E552C67}" sibTransId="{9FA62F8D-6B1C-4B02-A7D4-59275390DE72}"/>
    <dgm:cxn modelId="{F0A4F296-16AD-4BBB-B689-B0E6F592CD7E}" type="presOf" srcId="{47AA199B-91C4-46D1-A6CA-A72B8CC8ED8F}" destId="{6F8B0758-CC31-4ED0-B4B4-903760CB2C7A}" srcOrd="0" destOrd="1" presId="urn:microsoft.com/office/officeart/2005/8/layout/hProcess7"/>
    <dgm:cxn modelId="{E2A737A1-59C1-403F-8D26-DBE23A1EBFB2}" type="presOf" srcId="{A0E4E841-A72B-43D2-82DE-0C0BD4C7401F}" destId="{5EC8CCE9-4DD6-4938-AE7F-BCCD83C4E907}" srcOrd="0" destOrd="0" presId="urn:microsoft.com/office/officeart/2005/8/layout/hProcess7"/>
    <dgm:cxn modelId="{E5EB79B7-12E7-4467-B973-0ACB954A2E50}" srcId="{D66155E4-E6D1-4DFD-ADC8-357627EB0000}" destId="{17A519DA-E0EB-44E8-A936-FB6099308051}" srcOrd="0" destOrd="0" parTransId="{94FF129E-1C7E-4169-8DA8-DEE0E0E72C75}" sibTransId="{0AA6B246-D343-422F-8900-BC4BA98DCE0F}"/>
    <dgm:cxn modelId="{0928FAE6-D799-4F1D-A076-FB0589F23E67}" type="presOf" srcId="{A9AFAE1D-CF91-41BA-966D-2A4B0E8E0194}" destId="{6F8B0758-CC31-4ED0-B4B4-903760CB2C7A}" srcOrd="0" destOrd="2" presId="urn:microsoft.com/office/officeart/2005/8/layout/hProcess7"/>
    <dgm:cxn modelId="{5B4A20EA-BB17-460A-BE4F-4E3CAB8A8DBE}" srcId="{A0E4E841-A72B-43D2-82DE-0C0BD4C7401F}" destId="{6C7DC4C0-171A-425B-A621-A86335C3C84E}" srcOrd="0" destOrd="0" parTransId="{01966747-0161-4A10-885C-3F9B8C25B0C8}" sibTransId="{49C230E0-07F0-43C6-B2ED-677D950A20AA}"/>
    <dgm:cxn modelId="{40E572EA-2E3E-43B9-A74B-CAD9DA7A6E16}" type="presOf" srcId="{A0E4E841-A72B-43D2-82DE-0C0BD4C7401F}" destId="{645E4EBD-CE7D-4A5C-9528-EB834C6A89A3}" srcOrd="1" destOrd="0" presId="urn:microsoft.com/office/officeart/2005/8/layout/hProcess7"/>
    <dgm:cxn modelId="{9B468EEC-714C-40E3-A8A3-410100728077}" type="presOf" srcId="{17A519DA-E0EB-44E8-A936-FB6099308051}" destId="{9F31AE2D-999D-4F9A-AD81-39C3741C4D93}" srcOrd="1" destOrd="0" presId="urn:microsoft.com/office/officeart/2005/8/layout/hProcess7"/>
    <dgm:cxn modelId="{9600B9F1-1464-4DF6-AD5F-6415CFB195E9}" srcId="{A0E4E841-A72B-43D2-82DE-0C0BD4C7401F}" destId="{BFE9B324-0DE2-4C91-8754-A6C551750F39}" srcOrd="3" destOrd="0" parTransId="{5BAE0AB6-8799-4E7A-AE0E-2AA78EE84FCA}" sibTransId="{3E227055-4395-4833-9DA8-C2A5E30441C1}"/>
    <dgm:cxn modelId="{BB915843-2D04-4A3A-893F-340693A0CB8D}" type="presParOf" srcId="{397C8EBC-7CEC-4F2D-87B5-5145424C36BD}" destId="{9367D1B3-A841-4927-9339-DF6938E3A85E}" srcOrd="0" destOrd="0" presId="urn:microsoft.com/office/officeart/2005/8/layout/hProcess7"/>
    <dgm:cxn modelId="{44288814-B61D-4158-A75B-78370CAC91CC}" type="presParOf" srcId="{9367D1B3-A841-4927-9339-DF6938E3A85E}" destId="{BB39679F-B15A-473C-A38D-4CA26D0D0D9D}" srcOrd="0" destOrd="0" presId="urn:microsoft.com/office/officeart/2005/8/layout/hProcess7"/>
    <dgm:cxn modelId="{01A81513-094B-4158-9BB4-CE87324FD2AA}" type="presParOf" srcId="{9367D1B3-A841-4927-9339-DF6938E3A85E}" destId="{9F31AE2D-999D-4F9A-AD81-39C3741C4D93}" srcOrd="1" destOrd="0" presId="urn:microsoft.com/office/officeart/2005/8/layout/hProcess7"/>
    <dgm:cxn modelId="{4037513C-52A4-4810-96FC-8F9A896FAE95}" type="presParOf" srcId="{9367D1B3-A841-4927-9339-DF6938E3A85E}" destId="{3EEF8A16-757C-4F74-B9D8-E8F1691698F3}" srcOrd="2" destOrd="0" presId="urn:microsoft.com/office/officeart/2005/8/layout/hProcess7"/>
    <dgm:cxn modelId="{844C9D27-6D26-4EFD-BA06-6D31F1B09047}" type="presParOf" srcId="{397C8EBC-7CEC-4F2D-87B5-5145424C36BD}" destId="{6A1FA12C-254D-4CCF-AC24-7FC90D28EC5F}" srcOrd="1" destOrd="0" presId="urn:microsoft.com/office/officeart/2005/8/layout/hProcess7"/>
    <dgm:cxn modelId="{3E14B9FE-121A-4A14-A980-7103A5CB8B83}" type="presParOf" srcId="{397C8EBC-7CEC-4F2D-87B5-5145424C36BD}" destId="{678C45AD-63E1-4CB4-A9C0-0F6B62D83C31}" srcOrd="2" destOrd="0" presId="urn:microsoft.com/office/officeart/2005/8/layout/hProcess7"/>
    <dgm:cxn modelId="{A906AD51-9F65-4852-B032-DCC19FDF24D9}" type="presParOf" srcId="{678C45AD-63E1-4CB4-A9C0-0F6B62D83C31}" destId="{99216E69-BBF5-417F-9991-B3764AD0EA93}" srcOrd="0" destOrd="0" presId="urn:microsoft.com/office/officeart/2005/8/layout/hProcess7"/>
    <dgm:cxn modelId="{7FC966B1-6CBA-40E1-8734-755AAFCFEBBC}" type="presParOf" srcId="{678C45AD-63E1-4CB4-A9C0-0F6B62D83C31}" destId="{3B08DC1B-ADD9-4074-B40F-A0B5C71FA139}" srcOrd="1" destOrd="0" presId="urn:microsoft.com/office/officeart/2005/8/layout/hProcess7"/>
    <dgm:cxn modelId="{1D436C91-F189-4974-A457-92454FCF03F7}" type="presParOf" srcId="{678C45AD-63E1-4CB4-A9C0-0F6B62D83C31}" destId="{0E8DCE3C-658B-4CCE-BBCE-10C5FB1F902F}" srcOrd="2" destOrd="0" presId="urn:microsoft.com/office/officeart/2005/8/layout/hProcess7"/>
    <dgm:cxn modelId="{CBDD08EB-4C18-4942-9EEA-CFEB3E737775}" type="presParOf" srcId="{397C8EBC-7CEC-4F2D-87B5-5145424C36BD}" destId="{BE2D9537-32E5-44A8-A2C0-EA57C06D7B17}" srcOrd="3" destOrd="0" presId="urn:microsoft.com/office/officeart/2005/8/layout/hProcess7"/>
    <dgm:cxn modelId="{94783330-B2E2-4B8F-9659-D0AB17F9B124}" type="presParOf" srcId="{397C8EBC-7CEC-4F2D-87B5-5145424C36BD}" destId="{C20045E9-1B89-442E-AC54-3BF614507C5E}" srcOrd="4" destOrd="0" presId="urn:microsoft.com/office/officeart/2005/8/layout/hProcess7"/>
    <dgm:cxn modelId="{2336FE9F-BBBA-46B5-ADE1-A9EFE4EA3FD5}" type="presParOf" srcId="{C20045E9-1B89-442E-AC54-3BF614507C5E}" destId="{5EC8CCE9-4DD6-4938-AE7F-BCCD83C4E907}" srcOrd="0" destOrd="0" presId="urn:microsoft.com/office/officeart/2005/8/layout/hProcess7"/>
    <dgm:cxn modelId="{1528FFF3-A013-47FB-9D8A-CAA77E93F915}" type="presParOf" srcId="{C20045E9-1B89-442E-AC54-3BF614507C5E}" destId="{645E4EBD-CE7D-4A5C-9528-EB834C6A89A3}" srcOrd="1" destOrd="0" presId="urn:microsoft.com/office/officeart/2005/8/layout/hProcess7"/>
    <dgm:cxn modelId="{3EDCF779-5328-4023-A5C1-8929610B6A97}" type="presParOf" srcId="{C20045E9-1B89-442E-AC54-3BF614507C5E}" destId="{6F8B0758-CC31-4ED0-B4B4-903760CB2C7A}" srcOrd="2" destOrd="0" presId="urn:microsoft.com/office/officeart/2005/8/layout/hProcess7"/>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66155E4-E6D1-4DFD-ADC8-357627EB0000}" type="doc">
      <dgm:prSet loTypeId="urn:microsoft.com/office/officeart/2005/8/layout/hProcess7" loCatId="process" qsTypeId="urn:microsoft.com/office/officeart/2005/8/quickstyle/simple1" qsCatId="simple" csTypeId="urn:microsoft.com/office/officeart/2005/8/colors/accent1_2" csCatId="accent1" phldr="1"/>
      <dgm:spPr/>
      <dgm:t>
        <a:bodyPr/>
        <a:lstStyle/>
        <a:p>
          <a:endParaRPr lang="de-DE"/>
        </a:p>
      </dgm:t>
    </dgm:pt>
    <dgm:pt modelId="{17A519DA-E0EB-44E8-A936-FB6099308051}">
      <dgm:prSet phldrT="[Text]"/>
      <dgm:spPr>
        <a:solidFill>
          <a:srgbClr val="66CCFF"/>
        </a:solidFill>
      </dgm:spPr>
      <dgm:t>
        <a:bodyPr/>
        <a:lstStyle/>
        <a:p>
          <a:pPr algn="l"/>
          <a:r>
            <a:rPr lang="de-DE" b="1" i="0" u="none" strike="noStrike" baseline="0" dirty="0">
              <a:solidFill>
                <a:srgbClr val="000000"/>
              </a:solidFill>
              <a:latin typeface="Source Sans Pro" panose="020B0503030403020204" pitchFamily="34" charset="0"/>
            </a:rPr>
            <a:t>A7: Prototyping </a:t>
          </a:r>
          <a:r>
            <a:rPr lang="en-US" b="1" i="0" u="none" strike="noStrike" baseline="0" dirty="0">
              <a:solidFill>
                <a:srgbClr val="000000"/>
              </a:solidFill>
              <a:cs typeface="Arial" panose="020B0604020202020204" pitchFamily="34" charset="0"/>
            </a:rPr>
            <a:t>the Modules</a:t>
          </a:r>
          <a:endParaRPr lang="de-DE" dirty="0"/>
        </a:p>
      </dgm:t>
    </dgm:pt>
    <dgm:pt modelId="{94FF129E-1C7E-4169-8DA8-DEE0E0E72C75}" type="parTrans" cxnId="{E5EB79B7-12E7-4467-B973-0ACB954A2E50}">
      <dgm:prSet/>
      <dgm:spPr/>
      <dgm:t>
        <a:bodyPr/>
        <a:lstStyle/>
        <a:p>
          <a:endParaRPr lang="de-DE"/>
        </a:p>
      </dgm:t>
    </dgm:pt>
    <dgm:pt modelId="{0AA6B246-D343-422F-8900-BC4BA98DCE0F}" type="sibTrans" cxnId="{E5EB79B7-12E7-4467-B973-0ACB954A2E50}">
      <dgm:prSet/>
      <dgm:spPr/>
      <dgm:t>
        <a:bodyPr/>
        <a:lstStyle/>
        <a:p>
          <a:endParaRPr lang="de-DE"/>
        </a:p>
      </dgm:t>
    </dgm:pt>
    <dgm:pt modelId="{B2851A78-A2FF-4C2E-983D-5D251611E701}">
      <dgm:prSet phldrT="[Text]" custT="1"/>
      <dgm:spPr>
        <a:solidFill>
          <a:srgbClr val="92D050">
            <a:alpha val="90000"/>
          </a:srgbClr>
        </a:solidFill>
      </dgm:spPr>
      <dgm:t>
        <a:bodyPr/>
        <a:lstStyle/>
        <a:p>
          <a:pPr>
            <a:buClrTx/>
            <a:buSzTx/>
            <a:buFontTx/>
            <a:buNone/>
          </a:pPr>
          <a:r>
            <a:rPr lang="en-US" sz="1000" b="0" i="0" u="none" strike="noStrike" baseline="0" dirty="0">
              <a:solidFill>
                <a:srgbClr val="000000"/>
              </a:solidFill>
              <a:cs typeface="Arial" panose="020B0604020202020204" pitchFamily="34" charset="0"/>
            </a:rPr>
            <a:t>• Staff training for practice-oriented learning projects (action-oriented and agile) at both universities in Ghana </a:t>
          </a:r>
          <a:endParaRPr lang="de-DE" sz="1000" dirty="0"/>
        </a:p>
      </dgm:t>
    </dgm:pt>
    <dgm:pt modelId="{75DAA97C-5AEE-407F-8C07-C2AB0A14EEFA}" type="parTrans" cxnId="{0F7F4977-C2EE-4655-8060-585ACB650FDD}">
      <dgm:prSet/>
      <dgm:spPr/>
      <dgm:t>
        <a:bodyPr/>
        <a:lstStyle/>
        <a:p>
          <a:endParaRPr lang="de-DE"/>
        </a:p>
      </dgm:t>
    </dgm:pt>
    <dgm:pt modelId="{01414A46-CECE-4C9C-B073-327CB7254638}" type="sibTrans" cxnId="{0F7F4977-C2EE-4655-8060-585ACB650FDD}">
      <dgm:prSet/>
      <dgm:spPr/>
      <dgm:t>
        <a:bodyPr/>
        <a:lstStyle/>
        <a:p>
          <a:endParaRPr lang="de-DE"/>
        </a:p>
      </dgm:t>
    </dgm:pt>
    <dgm:pt modelId="{A0E4E841-A72B-43D2-82DE-0C0BD4C7401F}">
      <dgm:prSet phldrT="[Text]"/>
      <dgm:spPr>
        <a:solidFill>
          <a:srgbClr val="66CCFF"/>
        </a:solidFill>
      </dgm:spPr>
      <dgm:t>
        <a:bodyPr/>
        <a:lstStyle/>
        <a:p>
          <a:pPr algn="l"/>
          <a:r>
            <a:rPr lang="de-DE" b="1" i="0" u="none" strike="noStrike" baseline="0" dirty="0">
              <a:solidFill>
                <a:srgbClr val="000000"/>
              </a:solidFill>
              <a:cs typeface="Arial" panose="020B0604020202020204" pitchFamily="34" charset="0"/>
            </a:rPr>
            <a:t>A8: Piloting </a:t>
          </a:r>
          <a:r>
            <a:rPr lang="de-DE" b="1" i="0" u="none" strike="noStrike" baseline="0" dirty="0" err="1">
              <a:solidFill>
                <a:srgbClr val="000000"/>
              </a:solidFill>
              <a:cs typeface="Arial" panose="020B0604020202020204" pitchFamily="34" charset="0"/>
            </a:rPr>
            <a:t>the</a:t>
          </a:r>
          <a:r>
            <a:rPr lang="de-DE" b="1" i="0" u="none" strike="noStrike" baseline="0" dirty="0">
              <a:solidFill>
                <a:srgbClr val="000000"/>
              </a:solidFill>
              <a:cs typeface="Arial" panose="020B0604020202020204" pitchFamily="34" charset="0"/>
            </a:rPr>
            <a:t> Modules </a:t>
          </a:r>
          <a:endParaRPr lang="de-DE" b="0" dirty="0"/>
        </a:p>
      </dgm:t>
    </dgm:pt>
    <dgm:pt modelId="{486E3183-8B5C-406E-9CED-F4BEFE812911}" type="parTrans" cxnId="{6962878E-DBD2-4A4B-AE64-99C087145B49}">
      <dgm:prSet/>
      <dgm:spPr/>
      <dgm:t>
        <a:bodyPr/>
        <a:lstStyle/>
        <a:p>
          <a:endParaRPr lang="de-DE"/>
        </a:p>
      </dgm:t>
    </dgm:pt>
    <dgm:pt modelId="{54FBC826-89CB-477A-8FB0-07F3D94965CB}" type="sibTrans" cxnId="{6962878E-DBD2-4A4B-AE64-99C087145B49}">
      <dgm:prSet/>
      <dgm:spPr/>
      <dgm:t>
        <a:bodyPr/>
        <a:lstStyle/>
        <a:p>
          <a:endParaRPr lang="de-DE"/>
        </a:p>
      </dgm:t>
    </dgm:pt>
    <dgm:pt modelId="{6C7DC4C0-171A-425B-A621-A86335C3C84E}">
      <dgm:prSet phldrT="[Text]" custT="1"/>
      <dgm:spPr>
        <a:solidFill>
          <a:srgbClr val="9DD561"/>
        </a:solidFill>
      </dgm:spPr>
      <dgm:t>
        <a:bodyPr/>
        <a:lstStyle/>
        <a:p>
          <a:pPr>
            <a:buClrTx/>
            <a:buSzTx/>
            <a:buFont typeface="Arial" panose="020B0604020202020204" pitchFamily="34" charset="0"/>
            <a:buChar char="•"/>
          </a:pPr>
          <a:r>
            <a:rPr lang="de-DE" sz="1200" b="0" i="0" u="none" strike="noStrike" baseline="0" dirty="0">
              <a:solidFill>
                <a:srgbClr val="000000"/>
              </a:solidFill>
              <a:cs typeface="Arial" panose="020B0604020202020204" pitchFamily="34" charset="0"/>
            </a:rPr>
            <a:t>• </a:t>
          </a:r>
          <a:r>
            <a:rPr lang="en-US" sz="1200" b="0" i="0" u="none" strike="noStrike" baseline="0" dirty="0">
              <a:solidFill>
                <a:srgbClr val="000000"/>
              </a:solidFill>
              <a:cs typeface="Arial" panose="020B0604020202020204" pitchFamily="34" charset="0"/>
            </a:rPr>
            <a:t>Piloting all new modules at both universities in one master program in a relevant department per Institution </a:t>
          </a:r>
          <a:endParaRPr lang="de-DE" sz="1200" dirty="0"/>
        </a:p>
      </dgm:t>
    </dgm:pt>
    <dgm:pt modelId="{01966747-0161-4A10-885C-3F9B8C25B0C8}" type="parTrans" cxnId="{5B4A20EA-BB17-460A-BE4F-4E3CAB8A8DBE}">
      <dgm:prSet/>
      <dgm:spPr/>
      <dgm:t>
        <a:bodyPr/>
        <a:lstStyle/>
        <a:p>
          <a:endParaRPr lang="de-DE"/>
        </a:p>
      </dgm:t>
    </dgm:pt>
    <dgm:pt modelId="{49C230E0-07F0-43C6-B2ED-677D950A20AA}" type="sibTrans" cxnId="{5B4A20EA-BB17-460A-BE4F-4E3CAB8A8DBE}">
      <dgm:prSet/>
      <dgm:spPr/>
      <dgm:t>
        <a:bodyPr/>
        <a:lstStyle/>
        <a:p>
          <a:endParaRPr lang="de-DE"/>
        </a:p>
      </dgm:t>
    </dgm:pt>
    <dgm:pt modelId="{F618BA97-7AFA-4256-96F6-CCE1ACC90316}">
      <dgm:prSet custT="1"/>
      <dgm:spPr/>
      <dgm:t>
        <a:bodyPr/>
        <a:lstStyle/>
        <a:p>
          <a:pPr>
            <a:buClrTx/>
            <a:buSzTx/>
            <a:buFontTx/>
            <a:buNone/>
          </a:pPr>
          <a:r>
            <a:rPr lang="en-US" sz="1000" b="0" i="0" u="none" strike="noStrike" baseline="0" dirty="0">
              <a:solidFill>
                <a:srgbClr val="000000"/>
              </a:solidFill>
              <a:cs typeface="Arial" panose="020B0604020202020204" pitchFamily="34" charset="0"/>
            </a:rPr>
            <a:t>• Implementation of one prototype module per university, incl. coaching by didactic experts and visits to companies and installation sites </a:t>
          </a:r>
          <a:endParaRPr lang="de-DE" sz="1000" b="0" i="0" u="none" strike="noStrike" baseline="0" dirty="0">
            <a:solidFill>
              <a:srgbClr val="000000"/>
            </a:solidFill>
            <a:cs typeface="Arial" panose="020B0604020202020204" pitchFamily="34" charset="0"/>
          </a:endParaRPr>
        </a:p>
      </dgm:t>
    </dgm:pt>
    <dgm:pt modelId="{1CF9B326-9571-494A-AADA-D1A7B2933034}" type="parTrans" cxnId="{6B05793D-283C-40D4-9AFB-2913AC5A2032}">
      <dgm:prSet/>
      <dgm:spPr/>
      <dgm:t>
        <a:bodyPr/>
        <a:lstStyle/>
        <a:p>
          <a:endParaRPr lang="de-DE"/>
        </a:p>
      </dgm:t>
    </dgm:pt>
    <dgm:pt modelId="{AE457F2C-DC74-41C7-809E-B1E48AC722CB}" type="sibTrans" cxnId="{6B05793D-283C-40D4-9AFB-2913AC5A2032}">
      <dgm:prSet/>
      <dgm:spPr/>
      <dgm:t>
        <a:bodyPr/>
        <a:lstStyle/>
        <a:p>
          <a:endParaRPr lang="de-DE"/>
        </a:p>
      </dgm:t>
    </dgm:pt>
    <dgm:pt modelId="{605DCFD1-6E9F-47F3-8BE5-BD8F8D44BBFF}">
      <dgm:prSet custT="1"/>
      <dgm:spPr/>
      <dgm:t>
        <a:bodyPr/>
        <a:lstStyle/>
        <a:p>
          <a:pPr>
            <a:buClrTx/>
            <a:buSzTx/>
            <a:buFontTx/>
            <a:buNone/>
          </a:pPr>
          <a:r>
            <a:rPr lang="en-US" sz="1000" b="0" i="0" u="none" strike="noStrike" baseline="0">
              <a:solidFill>
                <a:srgbClr val="000000"/>
              </a:solidFill>
              <a:cs typeface="Arial" panose="020B0604020202020204" pitchFamily="34" charset="0"/>
            </a:rPr>
            <a:t>• Monitoring/formative evaluation and assessment </a:t>
          </a:r>
          <a:endParaRPr lang="de-DE" sz="1000" b="0" i="0" u="none" strike="noStrike" baseline="0">
            <a:solidFill>
              <a:srgbClr val="000000"/>
            </a:solidFill>
            <a:cs typeface="Arial" panose="020B0604020202020204" pitchFamily="34" charset="0"/>
          </a:endParaRPr>
        </a:p>
      </dgm:t>
    </dgm:pt>
    <dgm:pt modelId="{5A2BB69B-0D79-49FB-ADAA-202AB2CB95E4}" type="parTrans" cxnId="{B53BFFBA-D9D2-49BA-8211-B73B38BBB618}">
      <dgm:prSet/>
      <dgm:spPr/>
      <dgm:t>
        <a:bodyPr/>
        <a:lstStyle/>
        <a:p>
          <a:endParaRPr lang="de-DE"/>
        </a:p>
      </dgm:t>
    </dgm:pt>
    <dgm:pt modelId="{B8DD7262-8DEC-4B73-8901-EF909D658DCF}" type="sibTrans" cxnId="{B53BFFBA-D9D2-49BA-8211-B73B38BBB618}">
      <dgm:prSet/>
      <dgm:spPr/>
      <dgm:t>
        <a:bodyPr/>
        <a:lstStyle/>
        <a:p>
          <a:endParaRPr lang="de-DE"/>
        </a:p>
      </dgm:t>
    </dgm:pt>
    <dgm:pt modelId="{E84F7074-9667-4C5D-89FA-66D4A2A6DFAA}">
      <dgm:prSet custT="1"/>
      <dgm:spPr/>
      <dgm:t>
        <a:bodyPr/>
        <a:lstStyle/>
        <a:p>
          <a:pPr>
            <a:buClrTx/>
            <a:buSzTx/>
            <a:buFontTx/>
            <a:buNone/>
          </a:pPr>
          <a:r>
            <a:rPr lang="en-US" sz="1000" b="0" i="0" u="none" strike="noStrike" baseline="0">
              <a:solidFill>
                <a:srgbClr val="000000"/>
              </a:solidFill>
              <a:cs typeface="Arial" panose="020B0604020202020204" pitchFamily="34" charset="0"/>
            </a:rPr>
            <a:t>• Revision of modules and learning resources </a:t>
          </a:r>
          <a:endParaRPr lang="de-DE" sz="1000" b="0" i="0" u="none" strike="noStrike" baseline="0">
            <a:solidFill>
              <a:srgbClr val="000000"/>
            </a:solidFill>
            <a:cs typeface="Arial" panose="020B0604020202020204" pitchFamily="34" charset="0"/>
          </a:endParaRPr>
        </a:p>
      </dgm:t>
    </dgm:pt>
    <dgm:pt modelId="{B93821B4-C1AA-4329-B307-097EFAEDF02B}" type="parTrans" cxnId="{36A72F63-E919-445A-9955-9DA4FCC14EF1}">
      <dgm:prSet/>
      <dgm:spPr/>
      <dgm:t>
        <a:bodyPr/>
        <a:lstStyle/>
        <a:p>
          <a:endParaRPr lang="de-DE"/>
        </a:p>
      </dgm:t>
    </dgm:pt>
    <dgm:pt modelId="{1F3C443D-FE96-4EDF-B3E2-AD473F1D0F9D}" type="sibTrans" cxnId="{36A72F63-E919-445A-9955-9DA4FCC14EF1}">
      <dgm:prSet/>
      <dgm:spPr/>
      <dgm:t>
        <a:bodyPr/>
        <a:lstStyle/>
        <a:p>
          <a:endParaRPr lang="de-DE"/>
        </a:p>
      </dgm:t>
    </dgm:pt>
    <dgm:pt modelId="{B1916A92-5FFB-4E10-A41A-11087C559C46}">
      <dgm:prSet custT="1"/>
      <dgm:spPr/>
      <dgm:t>
        <a:bodyPr/>
        <a:lstStyle/>
        <a:p>
          <a:pPr>
            <a:buClrTx/>
            <a:buSzTx/>
            <a:buFontTx/>
            <a:buNone/>
          </a:pPr>
          <a:endParaRPr lang="de-DE" sz="1000" b="0" i="0" u="none" strike="noStrike" baseline="0" dirty="0">
            <a:solidFill>
              <a:srgbClr val="000000"/>
            </a:solidFill>
            <a:cs typeface="Arial" panose="020B0604020202020204" pitchFamily="34" charset="0"/>
          </a:endParaRPr>
        </a:p>
      </dgm:t>
    </dgm:pt>
    <dgm:pt modelId="{551606D5-C3BE-4241-9F86-B15E295A4445}" type="parTrans" cxnId="{22374DA0-6F1D-48FA-AB0A-27C878088D13}">
      <dgm:prSet/>
      <dgm:spPr/>
      <dgm:t>
        <a:bodyPr/>
        <a:lstStyle/>
        <a:p>
          <a:endParaRPr lang="de-DE"/>
        </a:p>
      </dgm:t>
    </dgm:pt>
    <dgm:pt modelId="{F5FAB306-440E-4AFD-A4F4-BDEAD7282FF1}" type="sibTrans" cxnId="{22374DA0-6F1D-48FA-AB0A-27C878088D13}">
      <dgm:prSet/>
      <dgm:spPr/>
      <dgm:t>
        <a:bodyPr/>
        <a:lstStyle/>
        <a:p>
          <a:endParaRPr lang="de-DE"/>
        </a:p>
      </dgm:t>
    </dgm:pt>
    <dgm:pt modelId="{0341525B-FC7E-4843-BD9E-01A87ADD4259}">
      <dgm:prSet custT="1"/>
      <dgm:spPr/>
      <dgm:t>
        <a:bodyPr/>
        <a:lstStyle/>
        <a:p>
          <a:pPr>
            <a:buClrTx/>
            <a:buSzTx/>
            <a:buFont typeface="Arial" panose="020B0604020202020204" pitchFamily="34" charset="0"/>
            <a:buChar char="•"/>
          </a:pPr>
          <a:r>
            <a:rPr lang="de-DE" sz="1200" b="0" i="0" u="none" strike="noStrike" baseline="0" dirty="0">
              <a:solidFill>
                <a:srgbClr val="000000"/>
              </a:solidFill>
              <a:cs typeface="Arial" panose="020B0604020202020204" pitchFamily="34" charset="0"/>
            </a:rPr>
            <a:t>• </a:t>
          </a:r>
          <a:r>
            <a:rPr lang="en-US" sz="1200" b="0" i="0" u="none" strike="noStrike" baseline="0" dirty="0">
              <a:solidFill>
                <a:srgbClr val="000000"/>
              </a:solidFill>
              <a:cs typeface="Arial" panose="020B0604020202020204" pitchFamily="34" charset="0"/>
            </a:rPr>
            <a:t>Staff training and support by didactic coaches </a:t>
          </a:r>
          <a:endParaRPr lang="de-DE" sz="1200" b="0" i="0" u="none" strike="noStrike" baseline="0" dirty="0">
            <a:solidFill>
              <a:srgbClr val="000000"/>
            </a:solidFill>
            <a:cs typeface="Arial" panose="020B0604020202020204" pitchFamily="34" charset="0"/>
          </a:endParaRPr>
        </a:p>
      </dgm:t>
    </dgm:pt>
    <dgm:pt modelId="{5AFF5206-2C7D-458A-83F8-33851B3A526A}" type="parTrans" cxnId="{10410623-D63E-460B-BB61-1058EAA7289F}">
      <dgm:prSet/>
      <dgm:spPr/>
      <dgm:t>
        <a:bodyPr/>
        <a:lstStyle/>
        <a:p>
          <a:endParaRPr lang="de-DE"/>
        </a:p>
      </dgm:t>
    </dgm:pt>
    <dgm:pt modelId="{DF5CE399-9A71-494E-8DEF-62B32D969BFF}" type="sibTrans" cxnId="{10410623-D63E-460B-BB61-1058EAA7289F}">
      <dgm:prSet/>
      <dgm:spPr/>
      <dgm:t>
        <a:bodyPr/>
        <a:lstStyle/>
        <a:p>
          <a:endParaRPr lang="de-DE"/>
        </a:p>
      </dgm:t>
    </dgm:pt>
    <dgm:pt modelId="{393E2C27-E72A-4B60-86E5-56FB69ED604C}">
      <dgm:prSet custT="1"/>
      <dgm:spPr/>
      <dgm:t>
        <a:bodyPr/>
        <a:lstStyle/>
        <a:p>
          <a:pPr>
            <a:buClrTx/>
            <a:buSzTx/>
            <a:buFont typeface="Arial" panose="020B0604020202020204" pitchFamily="34" charset="0"/>
            <a:buChar char="•"/>
          </a:pPr>
          <a:r>
            <a:rPr lang="de-DE" sz="1200" b="0" i="0" u="none" strike="noStrike" baseline="0" dirty="0">
              <a:solidFill>
                <a:srgbClr val="000000"/>
              </a:solidFill>
              <a:cs typeface="Arial" panose="020B0604020202020204" pitchFamily="34" charset="0"/>
            </a:rPr>
            <a:t>• </a:t>
          </a:r>
          <a:r>
            <a:rPr lang="en-US" sz="1200" b="0" i="0" u="none" strike="noStrike" baseline="0" dirty="0">
              <a:solidFill>
                <a:srgbClr val="000000"/>
              </a:solidFill>
              <a:cs typeface="Arial" panose="020B0604020202020204" pitchFamily="34" charset="0"/>
            </a:rPr>
            <a:t>External Evaluation of modules and of train-the-trainer activities </a:t>
          </a:r>
          <a:endParaRPr lang="de-DE" sz="1200" b="0" i="0" u="none" strike="noStrike" baseline="0" dirty="0">
            <a:solidFill>
              <a:srgbClr val="000000"/>
            </a:solidFill>
            <a:cs typeface="Arial" panose="020B0604020202020204" pitchFamily="34" charset="0"/>
          </a:endParaRPr>
        </a:p>
      </dgm:t>
    </dgm:pt>
    <dgm:pt modelId="{54E90FB9-B43A-44B2-AE83-71E6DDF6495C}" type="parTrans" cxnId="{019D6BE1-8769-4556-B6C6-D8CB8D239BD1}">
      <dgm:prSet/>
      <dgm:spPr/>
      <dgm:t>
        <a:bodyPr/>
        <a:lstStyle/>
        <a:p>
          <a:endParaRPr lang="de-DE"/>
        </a:p>
      </dgm:t>
    </dgm:pt>
    <dgm:pt modelId="{606A3D0B-210D-4AE3-9DE7-FC57182BCE19}" type="sibTrans" cxnId="{019D6BE1-8769-4556-B6C6-D8CB8D239BD1}">
      <dgm:prSet/>
      <dgm:spPr/>
      <dgm:t>
        <a:bodyPr/>
        <a:lstStyle/>
        <a:p>
          <a:endParaRPr lang="de-DE"/>
        </a:p>
      </dgm:t>
    </dgm:pt>
    <dgm:pt modelId="{BCDF4B3D-9027-47F9-AF4D-A7F5CC75627C}">
      <dgm:prSet custT="1"/>
      <dgm:spPr/>
      <dgm:t>
        <a:bodyPr/>
        <a:lstStyle/>
        <a:p>
          <a:pPr>
            <a:buClrTx/>
            <a:buSzTx/>
            <a:buFont typeface="Arial" panose="020B0604020202020204" pitchFamily="34" charset="0"/>
            <a:buNone/>
          </a:pPr>
          <a:endParaRPr lang="de-DE" sz="1200" b="0" i="0" u="none" strike="noStrike" baseline="0" dirty="0">
            <a:solidFill>
              <a:srgbClr val="000000"/>
            </a:solidFill>
            <a:cs typeface="Arial" panose="020B0604020202020204" pitchFamily="34" charset="0"/>
          </a:endParaRPr>
        </a:p>
      </dgm:t>
    </dgm:pt>
    <dgm:pt modelId="{FCD22CC4-0FC9-49C0-9946-5E1DB6B0F3E7}" type="parTrans" cxnId="{DCCD2B57-73E3-4419-943E-737F19654EBB}">
      <dgm:prSet/>
      <dgm:spPr/>
      <dgm:t>
        <a:bodyPr/>
        <a:lstStyle/>
        <a:p>
          <a:endParaRPr lang="de-DE"/>
        </a:p>
      </dgm:t>
    </dgm:pt>
    <dgm:pt modelId="{3E02DC26-EB2E-4C68-B56B-C0E6E916873D}" type="sibTrans" cxnId="{DCCD2B57-73E3-4419-943E-737F19654EBB}">
      <dgm:prSet/>
      <dgm:spPr/>
      <dgm:t>
        <a:bodyPr/>
        <a:lstStyle/>
        <a:p>
          <a:endParaRPr lang="de-DE"/>
        </a:p>
      </dgm:t>
    </dgm:pt>
    <dgm:pt modelId="{C5818067-53CA-417A-8E92-6E03CD8BBE9E}" type="pres">
      <dgm:prSet presAssocID="{D66155E4-E6D1-4DFD-ADC8-357627EB0000}" presName="Name0" presStyleCnt="0">
        <dgm:presLayoutVars>
          <dgm:dir/>
          <dgm:animLvl val="lvl"/>
          <dgm:resizeHandles val="exact"/>
        </dgm:presLayoutVars>
      </dgm:prSet>
      <dgm:spPr/>
    </dgm:pt>
    <dgm:pt modelId="{42A1881D-1F65-4179-814D-40218F91441C}" type="pres">
      <dgm:prSet presAssocID="{17A519DA-E0EB-44E8-A936-FB6099308051}" presName="compositeNode" presStyleCnt="0">
        <dgm:presLayoutVars>
          <dgm:bulletEnabled val="1"/>
        </dgm:presLayoutVars>
      </dgm:prSet>
      <dgm:spPr/>
    </dgm:pt>
    <dgm:pt modelId="{29A0C554-4113-439A-9494-05309EEF6B02}" type="pres">
      <dgm:prSet presAssocID="{17A519DA-E0EB-44E8-A936-FB6099308051}" presName="bgRect" presStyleLbl="node1" presStyleIdx="0" presStyleCnt="2"/>
      <dgm:spPr/>
    </dgm:pt>
    <dgm:pt modelId="{71CCBAAB-F5A2-407F-92F1-54242E1C0592}" type="pres">
      <dgm:prSet presAssocID="{17A519DA-E0EB-44E8-A936-FB6099308051}" presName="parentNode" presStyleLbl="node1" presStyleIdx="0" presStyleCnt="2">
        <dgm:presLayoutVars>
          <dgm:chMax val="0"/>
          <dgm:bulletEnabled val="1"/>
        </dgm:presLayoutVars>
      </dgm:prSet>
      <dgm:spPr/>
    </dgm:pt>
    <dgm:pt modelId="{6F8AE195-2D1B-4C6D-A61A-5D45E33D8516}" type="pres">
      <dgm:prSet presAssocID="{17A519DA-E0EB-44E8-A936-FB6099308051}" presName="childNode" presStyleLbl="node1" presStyleIdx="0" presStyleCnt="2">
        <dgm:presLayoutVars>
          <dgm:bulletEnabled val="1"/>
        </dgm:presLayoutVars>
      </dgm:prSet>
      <dgm:spPr/>
    </dgm:pt>
    <dgm:pt modelId="{0C25B079-76D8-4648-B7FB-2B7402FAA20D}" type="pres">
      <dgm:prSet presAssocID="{0AA6B246-D343-422F-8900-BC4BA98DCE0F}" presName="hSp" presStyleCnt="0"/>
      <dgm:spPr/>
    </dgm:pt>
    <dgm:pt modelId="{0A26E26B-966B-4DF1-AB55-80EE19DFC4D9}" type="pres">
      <dgm:prSet presAssocID="{0AA6B246-D343-422F-8900-BC4BA98DCE0F}" presName="vProcSp" presStyleCnt="0"/>
      <dgm:spPr/>
    </dgm:pt>
    <dgm:pt modelId="{FCD746E8-9A77-4825-BEA3-3F6F0CB7DF5E}" type="pres">
      <dgm:prSet presAssocID="{0AA6B246-D343-422F-8900-BC4BA98DCE0F}" presName="vSp1" presStyleCnt="0"/>
      <dgm:spPr/>
    </dgm:pt>
    <dgm:pt modelId="{E0765E2C-DDEA-4D57-93AD-CCFB4769594B}" type="pres">
      <dgm:prSet presAssocID="{0AA6B246-D343-422F-8900-BC4BA98DCE0F}" presName="simulatedConn" presStyleLbl="solidFgAcc1" presStyleIdx="0" presStyleCnt="1"/>
      <dgm:spPr/>
    </dgm:pt>
    <dgm:pt modelId="{77C9397A-A02E-42AA-899E-1AEAA50A9095}" type="pres">
      <dgm:prSet presAssocID="{0AA6B246-D343-422F-8900-BC4BA98DCE0F}" presName="vSp2" presStyleCnt="0"/>
      <dgm:spPr/>
    </dgm:pt>
    <dgm:pt modelId="{4C9750C0-7876-43C2-A428-B7E13F132E57}" type="pres">
      <dgm:prSet presAssocID="{0AA6B246-D343-422F-8900-BC4BA98DCE0F}" presName="sibTrans" presStyleCnt="0"/>
      <dgm:spPr/>
    </dgm:pt>
    <dgm:pt modelId="{AA2F4070-EBAD-4E8A-A6E1-350AB73538D8}" type="pres">
      <dgm:prSet presAssocID="{A0E4E841-A72B-43D2-82DE-0C0BD4C7401F}" presName="compositeNode" presStyleCnt="0">
        <dgm:presLayoutVars>
          <dgm:bulletEnabled val="1"/>
        </dgm:presLayoutVars>
      </dgm:prSet>
      <dgm:spPr/>
    </dgm:pt>
    <dgm:pt modelId="{EA248F69-632B-4047-A0AF-5914B356ABEC}" type="pres">
      <dgm:prSet presAssocID="{A0E4E841-A72B-43D2-82DE-0C0BD4C7401F}" presName="bgRect" presStyleLbl="node1" presStyleIdx="1" presStyleCnt="2"/>
      <dgm:spPr/>
    </dgm:pt>
    <dgm:pt modelId="{CDC895F4-242C-44DC-999B-6E7AC72106EA}" type="pres">
      <dgm:prSet presAssocID="{A0E4E841-A72B-43D2-82DE-0C0BD4C7401F}" presName="parentNode" presStyleLbl="node1" presStyleIdx="1" presStyleCnt="2">
        <dgm:presLayoutVars>
          <dgm:chMax val="0"/>
          <dgm:bulletEnabled val="1"/>
        </dgm:presLayoutVars>
      </dgm:prSet>
      <dgm:spPr/>
    </dgm:pt>
    <dgm:pt modelId="{0C2378E0-48A6-415B-A72E-EFB94891409B}" type="pres">
      <dgm:prSet presAssocID="{A0E4E841-A72B-43D2-82DE-0C0BD4C7401F}" presName="childNode" presStyleLbl="node1" presStyleIdx="1" presStyleCnt="2">
        <dgm:presLayoutVars>
          <dgm:bulletEnabled val="1"/>
        </dgm:presLayoutVars>
      </dgm:prSet>
      <dgm:spPr/>
    </dgm:pt>
  </dgm:ptLst>
  <dgm:cxnLst>
    <dgm:cxn modelId="{F6B53D13-BE17-4643-817B-DE416F9BAB06}" type="presOf" srcId="{B2851A78-A2FF-4C2E-983D-5D251611E701}" destId="{6F8AE195-2D1B-4C6D-A61A-5D45E33D8516}" srcOrd="0" destOrd="0" presId="urn:microsoft.com/office/officeart/2005/8/layout/hProcess7"/>
    <dgm:cxn modelId="{10410623-D63E-460B-BB61-1058EAA7289F}" srcId="{A0E4E841-A72B-43D2-82DE-0C0BD4C7401F}" destId="{0341525B-FC7E-4843-BD9E-01A87ADD4259}" srcOrd="1" destOrd="0" parTransId="{5AFF5206-2C7D-458A-83F8-33851B3A526A}" sibTransId="{DF5CE399-9A71-494E-8DEF-62B32D969BFF}"/>
    <dgm:cxn modelId="{6B05793D-283C-40D4-9AFB-2913AC5A2032}" srcId="{17A519DA-E0EB-44E8-A936-FB6099308051}" destId="{F618BA97-7AFA-4256-96F6-CCE1ACC90316}" srcOrd="1" destOrd="0" parTransId="{1CF9B326-9571-494A-AADA-D1A7B2933034}" sibTransId="{AE457F2C-DC74-41C7-809E-B1E48AC722CB}"/>
    <dgm:cxn modelId="{263DA93E-F9DB-426B-956F-3908D5F50C03}" type="presOf" srcId="{B1916A92-5FFB-4E10-A41A-11087C559C46}" destId="{6F8AE195-2D1B-4C6D-A61A-5D45E33D8516}" srcOrd="0" destOrd="4" presId="urn:microsoft.com/office/officeart/2005/8/layout/hProcess7"/>
    <dgm:cxn modelId="{36A72F63-E919-445A-9955-9DA4FCC14EF1}" srcId="{17A519DA-E0EB-44E8-A936-FB6099308051}" destId="{E84F7074-9667-4C5D-89FA-66D4A2A6DFAA}" srcOrd="3" destOrd="0" parTransId="{B93821B4-C1AA-4329-B307-097EFAEDF02B}" sibTransId="{1F3C443D-FE96-4EDF-B3E2-AD473F1D0F9D}"/>
    <dgm:cxn modelId="{60007663-4CB4-4DA7-847E-FFC9155821B8}" type="presOf" srcId="{D66155E4-E6D1-4DFD-ADC8-357627EB0000}" destId="{C5818067-53CA-417A-8E92-6E03CD8BBE9E}" srcOrd="0" destOrd="0" presId="urn:microsoft.com/office/officeart/2005/8/layout/hProcess7"/>
    <dgm:cxn modelId="{43DA636F-CBCE-4013-987C-CF5EF058682B}" type="presOf" srcId="{393E2C27-E72A-4B60-86E5-56FB69ED604C}" destId="{0C2378E0-48A6-415B-A72E-EFB94891409B}" srcOrd="0" destOrd="2" presId="urn:microsoft.com/office/officeart/2005/8/layout/hProcess7"/>
    <dgm:cxn modelId="{DCCD2B57-73E3-4419-943E-737F19654EBB}" srcId="{A0E4E841-A72B-43D2-82DE-0C0BD4C7401F}" destId="{BCDF4B3D-9027-47F9-AF4D-A7F5CC75627C}" srcOrd="3" destOrd="0" parTransId="{FCD22CC4-0FC9-49C0-9946-5E1DB6B0F3E7}" sibTransId="{3E02DC26-EB2E-4C68-B56B-C0E6E916873D}"/>
    <dgm:cxn modelId="{0F7F4977-C2EE-4655-8060-585ACB650FDD}" srcId="{17A519DA-E0EB-44E8-A936-FB6099308051}" destId="{B2851A78-A2FF-4C2E-983D-5D251611E701}" srcOrd="0" destOrd="0" parTransId="{75DAA97C-5AEE-407F-8C07-C2AB0A14EEFA}" sibTransId="{01414A46-CECE-4C9C-B073-327CB7254638}"/>
    <dgm:cxn modelId="{F1840D58-C77C-43E1-99A6-00D24B04A658}" type="presOf" srcId="{A0E4E841-A72B-43D2-82DE-0C0BD4C7401F}" destId="{CDC895F4-242C-44DC-999B-6E7AC72106EA}" srcOrd="1" destOrd="0" presId="urn:microsoft.com/office/officeart/2005/8/layout/hProcess7"/>
    <dgm:cxn modelId="{639F4B7D-DDE9-4A13-87DC-B9D45075AD8C}" type="presOf" srcId="{BCDF4B3D-9027-47F9-AF4D-A7F5CC75627C}" destId="{0C2378E0-48A6-415B-A72E-EFB94891409B}" srcOrd="0" destOrd="3" presId="urn:microsoft.com/office/officeart/2005/8/layout/hProcess7"/>
    <dgm:cxn modelId="{6962878E-DBD2-4A4B-AE64-99C087145B49}" srcId="{D66155E4-E6D1-4DFD-ADC8-357627EB0000}" destId="{A0E4E841-A72B-43D2-82DE-0C0BD4C7401F}" srcOrd="1" destOrd="0" parTransId="{486E3183-8B5C-406E-9CED-F4BEFE812911}" sibTransId="{54FBC826-89CB-477A-8FB0-07F3D94965CB}"/>
    <dgm:cxn modelId="{2E1B3D93-6CF1-42D8-ABF6-CE7CAAF40575}" type="presOf" srcId="{0341525B-FC7E-4843-BD9E-01A87ADD4259}" destId="{0C2378E0-48A6-415B-A72E-EFB94891409B}" srcOrd="0" destOrd="1" presId="urn:microsoft.com/office/officeart/2005/8/layout/hProcess7"/>
    <dgm:cxn modelId="{1637B594-FBCF-4A96-8F71-51A48FB8EC93}" type="presOf" srcId="{E84F7074-9667-4C5D-89FA-66D4A2A6DFAA}" destId="{6F8AE195-2D1B-4C6D-A61A-5D45E33D8516}" srcOrd="0" destOrd="3" presId="urn:microsoft.com/office/officeart/2005/8/layout/hProcess7"/>
    <dgm:cxn modelId="{33E9E694-B10D-4B85-80C4-75DC76C22AA6}" type="presOf" srcId="{17A519DA-E0EB-44E8-A936-FB6099308051}" destId="{29A0C554-4113-439A-9494-05309EEF6B02}" srcOrd="0" destOrd="0" presId="urn:microsoft.com/office/officeart/2005/8/layout/hProcess7"/>
    <dgm:cxn modelId="{22374DA0-6F1D-48FA-AB0A-27C878088D13}" srcId="{17A519DA-E0EB-44E8-A936-FB6099308051}" destId="{B1916A92-5FFB-4E10-A41A-11087C559C46}" srcOrd="4" destOrd="0" parTransId="{551606D5-C3BE-4241-9F86-B15E295A4445}" sibTransId="{F5FAB306-440E-4AFD-A4F4-BDEAD7282FF1}"/>
    <dgm:cxn modelId="{69350BAA-0A81-4CBF-9D26-6BF2231B3ED7}" type="presOf" srcId="{6C7DC4C0-171A-425B-A621-A86335C3C84E}" destId="{0C2378E0-48A6-415B-A72E-EFB94891409B}" srcOrd="0" destOrd="0" presId="urn:microsoft.com/office/officeart/2005/8/layout/hProcess7"/>
    <dgm:cxn modelId="{ACAA3DAE-1D9D-456A-ABA0-21E1E6088A0B}" type="presOf" srcId="{605DCFD1-6E9F-47F3-8BE5-BD8F8D44BBFF}" destId="{6F8AE195-2D1B-4C6D-A61A-5D45E33D8516}" srcOrd="0" destOrd="2" presId="urn:microsoft.com/office/officeart/2005/8/layout/hProcess7"/>
    <dgm:cxn modelId="{E5EB79B7-12E7-4467-B973-0ACB954A2E50}" srcId="{D66155E4-E6D1-4DFD-ADC8-357627EB0000}" destId="{17A519DA-E0EB-44E8-A936-FB6099308051}" srcOrd="0" destOrd="0" parTransId="{94FF129E-1C7E-4169-8DA8-DEE0E0E72C75}" sibTransId="{0AA6B246-D343-422F-8900-BC4BA98DCE0F}"/>
    <dgm:cxn modelId="{B53BFFBA-D9D2-49BA-8211-B73B38BBB618}" srcId="{17A519DA-E0EB-44E8-A936-FB6099308051}" destId="{605DCFD1-6E9F-47F3-8BE5-BD8F8D44BBFF}" srcOrd="2" destOrd="0" parTransId="{5A2BB69B-0D79-49FB-ADAA-202AB2CB95E4}" sibTransId="{B8DD7262-8DEC-4B73-8901-EF909D658DCF}"/>
    <dgm:cxn modelId="{E42C30D8-6C4E-4870-A895-E6C61705881D}" type="presOf" srcId="{F618BA97-7AFA-4256-96F6-CCE1ACC90316}" destId="{6F8AE195-2D1B-4C6D-A61A-5D45E33D8516}" srcOrd="0" destOrd="1" presId="urn:microsoft.com/office/officeart/2005/8/layout/hProcess7"/>
    <dgm:cxn modelId="{019D6BE1-8769-4556-B6C6-D8CB8D239BD1}" srcId="{A0E4E841-A72B-43D2-82DE-0C0BD4C7401F}" destId="{393E2C27-E72A-4B60-86E5-56FB69ED604C}" srcOrd="2" destOrd="0" parTransId="{54E90FB9-B43A-44B2-AE83-71E6DDF6495C}" sibTransId="{606A3D0B-210D-4AE3-9DE7-FC57182BCE19}"/>
    <dgm:cxn modelId="{E42AD3E4-4239-42FA-858E-AA2A9025FFFF}" type="presOf" srcId="{A0E4E841-A72B-43D2-82DE-0C0BD4C7401F}" destId="{EA248F69-632B-4047-A0AF-5914B356ABEC}" srcOrd="0" destOrd="0" presId="urn:microsoft.com/office/officeart/2005/8/layout/hProcess7"/>
    <dgm:cxn modelId="{5B4A20EA-BB17-460A-BE4F-4E3CAB8A8DBE}" srcId="{A0E4E841-A72B-43D2-82DE-0C0BD4C7401F}" destId="{6C7DC4C0-171A-425B-A621-A86335C3C84E}" srcOrd="0" destOrd="0" parTransId="{01966747-0161-4A10-885C-3F9B8C25B0C8}" sibTransId="{49C230E0-07F0-43C6-B2ED-677D950A20AA}"/>
    <dgm:cxn modelId="{156404FC-DE14-43FA-B031-DDCD94A9F97B}" type="presOf" srcId="{17A519DA-E0EB-44E8-A936-FB6099308051}" destId="{71CCBAAB-F5A2-407F-92F1-54242E1C0592}" srcOrd="1" destOrd="0" presId="urn:microsoft.com/office/officeart/2005/8/layout/hProcess7"/>
    <dgm:cxn modelId="{998A80A5-30F6-4F66-BE66-5BB126A917C3}" type="presParOf" srcId="{C5818067-53CA-417A-8E92-6E03CD8BBE9E}" destId="{42A1881D-1F65-4179-814D-40218F91441C}" srcOrd="0" destOrd="0" presId="urn:microsoft.com/office/officeart/2005/8/layout/hProcess7"/>
    <dgm:cxn modelId="{EEA2025E-9460-4D85-A872-B6B4E0938B23}" type="presParOf" srcId="{42A1881D-1F65-4179-814D-40218F91441C}" destId="{29A0C554-4113-439A-9494-05309EEF6B02}" srcOrd="0" destOrd="0" presId="urn:microsoft.com/office/officeart/2005/8/layout/hProcess7"/>
    <dgm:cxn modelId="{9F8347B8-30B8-4249-BCC9-57167DB07FBC}" type="presParOf" srcId="{42A1881D-1F65-4179-814D-40218F91441C}" destId="{71CCBAAB-F5A2-407F-92F1-54242E1C0592}" srcOrd="1" destOrd="0" presId="urn:microsoft.com/office/officeart/2005/8/layout/hProcess7"/>
    <dgm:cxn modelId="{5C206F9A-9289-4568-A06E-C1827F1DD9D0}" type="presParOf" srcId="{42A1881D-1F65-4179-814D-40218F91441C}" destId="{6F8AE195-2D1B-4C6D-A61A-5D45E33D8516}" srcOrd="2" destOrd="0" presId="urn:microsoft.com/office/officeart/2005/8/layout/hProcess7"/>
    <dgm:cxn modelId="{45705323-7D34-46A9-878C-2DE37060EB99}" type="presParOf" srcId="{C5818067-53CA-417A-8E92-6E03CD8BBE9E}" destId="{0C25B079-76D8-4648-B7FB-2B7402FAA20D}" srcOrd="1" destOrd="0" presId="urn:microsoft.com/office/officeart/2005/8/layout/hProcess7"/>
    <dgm:cxn modelId="{F109817F-F9FB-4CBF-A6B5-61ADD07E331D}" type="presParOf" srcId="{C5818067-53CA-417A-8E92-6E03CD8BBE9E}" destId="{0A26E26B-966B-4DF1-AB55-80EE19DFC4D9}" srcOrd="2" destOrd="0" presId="urn:microsoft.com/office/officeart/2005/8/layout/hProcess7"/>
    <dgm:cxn modelId="{D33E5610-04B7-4A07-A0DD-184CCD75AA8F}" type="presParOf" srcId="{0A26E26B-966B-4DF1-AB55-80EE19DFC4D9}" destId="{FCD746E8-9A77-4825-BEA3-3F6F0CB7DF5E}" srcOrd="0" destOrd="0" presId="urn:microsoft.com/office/officeart/2005/8/layout/hProcess7"/>
    <dgm:cxn modelId="{D32FA843-D88A-461B-B333-D4714F41A5E8}" type="presParOf" srcId="{0A26E26B-966B-4DF1-AB55-80EE19DFC4D9}" destId="{E0765E2C-DDEA-4D57-93AD-CCFB4769594B}" srcOrd="1" destOrd="0" presId="urn:microsoft.com/office/officeart/2005/8/layout/hProcess7"/>
    <dgm:cxn modelId="{9EB0746C-6526-47C6-978F-82C65C86E155}" type="presParOf" srcId="{0A26E26B-966B-4DF1-AB55-80EE19DFC4D9}" destId="{77C9397A-A02E-42AA-899E-1AEAA50A9095}" srcOrd="2" destOrd="0" presId="urn:microsoft.com/office/officeart/2005/8/layout/hProcess7"/>
    <dgm:cxn modelId="{FD995178-C1DC-45A6-863E-E5F52573DDEA}" type="presParOf" srcId="{C5818067-53CA-417A-8E92-6E03CD8BBE9E}" destId="{4C9750C0-7876-43C2-A428-B7E13F132E57}" srcOrd="3" destOrd="0" presId="urn:microsoft.com/office/officeart/2005/8/layout/hProcess7"/>
    <dgm:cxn modelId="{7079E7C2-83A8-4F3C-9D38-55FE6DEA3EF6}" type="presParOf" srcId="{C5818067-53CA-417A-8E92-6E03CD8BBE9E}" destId="{AA2F4070-EBAD-4E8A-A6E1-350AB73538D8}" srcOrd="4" destOrd="0" presId="urn:microsoft.com/office/officeart/2005/8/layout/hProcess7"/>
    <dgm:cxn modelId="{04F0C542-41E6-410A-AFC9-664CF15BAB7A}" type="presParOf" srcId="{AA2F4070-EBAD-4E8A-A6E1-350AB73538D8}" destId="{EA248F69-632B-4047-A0AF-5914B356ABEC}" srcOrd="0" destOrd="0" presId="urn:microsoft.com/office/officeart/2005/8/layout/hProcess7"/>
    <dgm:cxn modelId="{24933296-DDD1-43BD-9D59-B55121790F76}" type="presParOf" srcId="{AA2F4070-EBAD-4E8A-A6E1-350AB73538D8}" destId="{CDC895F4-242C-44DC-999B-6E7AC72106EA}" srcOrd="1" destOrd="0" presId="urn:microsoft.com/office/officeart/2005/8/layout/hProcess7"/>
    <dgm:cxn modelId="{EBB096E4-F34E-4553-89BB-437ECDE75D9F}" type="presParOf" srcId="{AA2F4070-EBAD-4E8A-A6E1-350AB73538D8}" destId="{0C2378E0-48A6-415B-A72E-EFB94891409B}" srcOrd="2" destOrd="0" presId="urn:microsoft.com/office/officeart/2005/8/layout/hProcess7"/>
  </dgm:cxnLst>
  <dgm:bg>
    <a:noFill/>
  </dgm:bg>
  <dgm:whole/>
  <dgm:extLst>
    <a:ext uri="http://schemas.microsoft.com/office/drawing/2008/diagram">
      <dsp:dataModelExt xmlns:dsp="http://schemas.microsoft.com/office/drawing/2008/diagram" relId="rId13"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66155E4-E6D1-4DFD-ADC8-357627EB0000}" type="doc">
      <dgm:prSet loTypeId="urn:microsoft.com/office/officeart/2005/8/layout/hProcess7" loCatId="process" qsTypeId="urn:microsoft.com/office/officeart/2005/8/quickstyle/simple1" qsCatId="simple" csTypeId="urn:microsoft.com/office/officeart/2005/8/colors/accent1_2" csCatId="accent1" phldr="1"/>
      <dgm:spPr/>
      <dgm:t>
        <a:bodyPr/>
        <a:lstStyle/>
        <a:p>
          <a:endParaRPr lang="de-DE"/>
        </a:p>
      </dgm:t>
    </dgm:pt>
    <dgm:pt modelId="{17A519DA-E0EB-44E8-A936-FB6099308051}">
      <dgm:prSet phldrT="[Text]"/>
      <dgm:spPr>
        <a:solidFill>
          <a:srgbClr val="9999FF"/>
        </a:solidFill>
      </dgm:spPr>
      <dgm:t>
        <a:bodyPr/>
        <a:lstStyle/>
        <a:p>
          <a:pPr algn="l"/>
          <a:r>
            <a:rPr lang="en-GB" b="1" i="0" u="none" strike="noStrike" baseline="0" noProof="0" dirty="0">
              <a:solidFill>
                <a:srgbClr val="000000"/>
              </a:solidFill>
              <a:cs typeface="Arial" panose="020B0604020202020204" pitchFamily="34" charset="0"/>
            </a:rPr>
            <a:t>A9: Institutional anchoring </a:t>
          </a:r>
          <a:endParaRPr lang="de-DE" b="1" dirty="0"/>
        </a:p>
      </dgm:t>
    </dgm:pt>
    <dgm:pt modelId="{94FF129E-1C7E-4169-8DA8-DEE0E0E72C75}" type="parTrans" cxnId="{E5EB79B7-12E7-4467-B973-0ACB954A2E50}">
      <dgm:prSet/>
      <dgm:spPr/>
      <dgm:t>
        <a:bodyPr/>
        <a:lstStyle/>
        <a:p>
          <a:endParaRPr lang="de-DE"/>
        </a:p>
      </dgm:t>
    </dgm:pt>
    <dgm:pt modelId="{0AA6B246-D343-422F-8900-BC4BA98DCE0F}" type="sibTrans" cxnId="{E5EB79B7-12E7-4467-B973-0ACB954A2E50}">
      <dgm:prSet/>
      <dgm:spPr/>
      <dgm:t>
        <a:bodyPr/>
        <a:lstStyle/>
        <a:p>
          <a:endParaRPr lang="de-DE"/>
        </a:p>
      </dgm:t>
    </dgm:pt>
    <dgm:pt modelId="{B2851A78-A2FF-4C2E-983D-5D251611E701}">
      <dgm:prSet phldrT="[Text]" custT="1"/>
      <dgm:spPr>
        <a:solidFill>
          <a:schemeClr val="bg1">
            <a:alpha val="90000"/>
          </a:schemeClr>
        </a:solidFill>
      </dgm:spPr>
      <dgm:t>
        <a:bodyPr/>
        <a:lstStyle/>
        <a:p>
          <a:pPr>
            <a:buClrTx/>
            <a:buSzTx/>
            <a:buFontTx/>
            <a:buNone/>
          </a:pPr>
          <a:r>
            <a:rPr lang="en-US" sz="1000" b="0" i="0" u="none" strike="noStrike" baseline="0" dirty="0">
              <a:solidFill>
                <a:srgbClr val="000000"/>
              </a:solidFill>
              <a:cs typeface="Arial" panose="020B0604020202020204" pitchFamily="34" charset="0"/>
            </a:rPr>
            <a:t>• Further staff training for additional professors/lecturers </a:t>
          </a:r>
          <a:endParaRPr lang="de-DE" sz="1000" dirty="0"/>
        </a:p>
      </dgm:t>
    </dgm:pt>
    <dgm:pt modelId="{75DAA97C-5AEE-407F-8C07-C2AB0A14EEFA}" type="parTrans" cxnId="{0F7F4977-C2EE-4655-8060-585ACB650FDD}">
      <dgm:prSet/>
      <dgm:spPr/>
      <dgm:t>
        <a:bodyPr/>
        <a:lstStyle/>
        <a:p>
          <a:endParaRPr lang="de-DE"/>
        </a:p>
      </dgm:t>
    </dgm:pt>
    <dgm:pt modelId="{01414A46-CECE-4C9C-B073-327CB7254638}" type="sibTrans" cxnId="{0F7F4977-C2EE-4655-8060-585ACB650FDD}">
      <dgm:prSet/>
      <dgm:spPr/>
      <dgm:t>
        <a:bodyPr/>
        <a:lstStyle/>
        <a:p>
          <a:endParaRPr lang="de-DE"/>
        </a:p>
      </dgm:t>
    </dgm:pt>
    <dgm:pt modelId="{A0E4E841-A72B-43D2-82DE-0C0BD4C7401F}">
      <dgm:prSet phldrT="[Text]"/>
      <dgm:spPr>
        <a:solidFill>
          <a:srgbClr val="FF0000"/>
        </a:solidFill>
      </dgm:spPr>
      <dgm:t>
        <a:bodyPr/>
        <a:lstStyle/>
        <a:p>
          <a:pPr algn="l"/>
          <a:r>
            <a:rPr lang="de-DE" b="1" i="0" u="none" strike="noStrike" baseline="0" dirty="0">
              <a:solidFill>
                <a:srgbClr val="000000"/>
              </a:solidFill>
              <a:cs typeface="Arial" panose="020B0604020202020204" pitchFamily="34" charset="0"/>
            </a:rPr>
            <a:t>A 10: Project </a:t>
          </a:r>
          <a:r>
            <a:rPr lang="de-DE" b="1" i="0" u="none" strike="noStrike" baseline="0" dirty="0" err="1">
              <a:solidFill>
                <a:srgbClr val="000000"/>
              </a:solidFill>
              <a:cs typeface="Arial" panose="020B0604020202020204" pitchFamily="34" charset="0"/>
            </a:rPr>
            <a:t>closure</a:t>
          </a:r>
          <a:endParaRPr lang="de-DE" b="1" dirty="0"/>
        </a:p>
      </dgm:t>
    </dgm:pt>
    <dgm:pt modelId="{486E3183-8B5C-406E-9CED-F4BEFE812911}" type="parTrans" cxnId="{6962878E-DBD2-4A4B-AE64-99C087145B49}">
      <dgm:prSet/>
      <dgm:spPr/>
      <dgm:t>
        <a:bodyPr/>
        <a:lstStyle/>
        <a:p>
          <a:endParaRPr lang="de-DE"/>
        </a:p>
      </dgm:t>
    </dgm:pt>
    <dgm:pt modelId="{54FBC826-89CB-477A-8FB0-07F3D94965CB}" type="sibTrans" cxnId="{6962878E-DBD2-4A4B-AE64-99C087145B49}">
      <dgm:prSet/>
      <dgm:spPr/>
      <dgm:t>
        <a:bodyPr/>
        <a:lstStyle/>
        <a:p>
          <a:endParaRPr lang="de-DE"/>
        </a:p>
      </dgm:t>
    </dgm:pt>
    <dgm:pt modelId="{6C7DC4C0-171A-425B-A621-A86335C3C84E}">
      <dgm:prSet phldrT="[Text]" custT="1"/>
      <dgm:spPr>
        <a:solidFill>
          <a:srgbClr val="9DD561"/>
        </a:solidFill>
      </dgm:spPr>
      <dgm:t>
        <a:bodyPr/>
        <a:lstStyle/>
        <a:p>
          <a:pPr>
            <a:buClrTx/>
            <a:buSzTx/>
            <a:buFontTx/>
            <a:buNone/>
          </a:pPr>
          <a:r>
            <a:rPr lang="de-DE" sz="1200" b="0" i="0" u="none" strike="noStrike" baseline="0" dirty="0">
              <a:solidFill>
                <a:srgbClr val="000000"/>
              </a:solidFill>
              <a:cs typeface="Arial" panose="020B0604020202020204" pitchFamily="34" charset="0"/>
            </a:rPr>
            <a:t>• Final </a:t>
          </a:r>
          <a:r>
            <a:rPr lang="de-DE" sz="1200" b="0" i="0" u="none" strike="noStrike" baseline="0" dirty="0" err="1">
              <a:solidFill>
                <a:srgbClr val="000000"/>
              </a:solidFill>
              <a:cs typeface="Arial" panose="020B0604020202020204" pitchFamily="34" charset="0"/>
            </a:rPr>
            <a:t>evaluation</a:t>
          </a:r>
          <a:endParaRPr lang="de-DE" sz="1200" b="0" i="0" u="none" strike="noStrike" baseline="0" dirty="0">
            <a:solidFill>
              <a:srgbClr val="000000"/>
            </a:solidFill>
            <a:cs typeface="Arial" panose="020B0604020202020204" pitchFamily="34" charset="0"/>
          </a:endParaRPr>
        </a:p>
        <a:p>
          <a:pPr>
            <a:buClrTx/>
            <a:buSzTx/>
            <a:buFontTx/>
            <a:buNone/>
          </a:pPr>
          <a:r>
            <a:rPr lang="de-DE" sz="1200" b="0" i="0" u="none" strike="noStrike" baseline="0" dirty="0">
              <a:solidFill>
                <a:srgbClr val="000000"/>
              </a:solidFill>
              <a:cs typeface="Arial" panose="020B0604020202020204" pitchFamily="34" charset="0"/>
            </a:rPr>
            <a:t>• </a:t>
          </a:r>
          <a:r>
            <a:rPr lang="en-US" sz="1200" b="0" i="0" u="none" strike="noStrike" baseline="0" dirty="0">
              <a:solidFill>
                <a:srgbClr val="000000"/>
              </a:solidFill>
              <a:cs typeface="Arial" panose="020B0604020202020204" pitchFamily="34" charset="0"/>
            </a:rPr>
            <a:t>Appointments of long term cooperation of the partners beyond the project lifetime</a:t>
          </a:r>
        </a:p>
        <a:p>
          <a:pPr>
            <a:buClrTx/>
            <a:buSzTx/>
            <a:buFontTx/>
            <a:buNone/>
          </a:pPr>
          <a:r>
            <a:rPr lang="de-DE" sz="1200" b="0" i="0" u="none" strike="noStrike" baseline="0" dirty="0">
              <a:solidFill>
                <a:srgbClr val="000000"/>
              </a:solidFill>
              <a:cs typeface="Arial" panose="020B0604020202020204" pitchFamily="34" charset="0"/>
            </a:rPr>
            <a:t>• Closing </a:t>
          </a:r>
          <a:r>
            <a:rPr lang="de-DE" sz="1200" b="0" i="0" u="none" strike="noStrike" baseline="0" dirty="0" err="1">
              <a:solidFill>
                <a:srgbClr val="000000"/>
              </a:solidFill>
              <a:cs typeface="Arial" panose="020B0604020202020204" pitchFamily="34" charset="0"/>
            </a:rPr>
            <a:t>event</a:t>
          </a:r>
          <a:r>
            <a:rPr lang="de-DE" sz="1200" b="0" i="0" u="none" strike="noStrike" baseline="0" dirty="0">
              <a:solidFill>
                <a:srgbClr val="000000"/>
              </a:solidFill>
              <a:cs typeface="Arial" panose="020B0604020202020204" pitchFamily="34" charset="0"/>
            </a:rPr>
            <a:t> </a:t>
          </a:r>
          <a:endParaRPr lang="de-DE" sz="1200" dirty="0"/>
        </a:p>
      </dgm:t>
    </dgm:pt>
    <dgm:pt modelId="{01966747-0161-4A10-885C-3F9B8C25B0C8}" type="parTrans" cxnId="{5B4A20EA-BB17-460A-BE4F-4E3CAB8A8DBE}">
      <dgm:prSet/>
      <dgm:spPr/>
      <dgm:t>
        <a:bodyPr/>
        <a:lstStyle/>
        <a:p>
          <a:endParaRPr lang="de-DE"/>
        </a:p>
      </dgm:t>
    </dgm:pt>
    <dgm:pt modelId="{49C230E0-07F0-43C6-B2ED-677D950A20AA}" type="sibTrans" cxnId="{5B4A20EA-BB17-460A-BE4F-4E3CAB8A8DBE}">
      <dgm:prSet/>
      <dgm:spPr/>
      <dgm:t>
        <a:bodyPr/>
        <a:lstStyle/>
        <a:p>
          <a:endParaRPr lang="de-DE"/>
        </a:p>
      </dgm:t>
    </dgm:pt>
    <dgm:pt modelId="{94B87829-AEE0-47A0-8A24-08DCED72737B}">
      <dgm:prSet custT="1"/>
      <dgm:spPr>
        <a:solidFill>
          <a:schemeClr val="bg1"/>
        </a:solidFill>
      </dgm:spPr>
      <dgm:t>
        <a:bodyPr/>
        <a:lstStyle/>
        <a:p>
          <a:pPr>
            <a:buClrTx/>
            <a:buSzTx/>
            <a:buFontTx/>
            <a:buNone/>
          </a:pPr>
          <a:r>
            <a:rPr lang="en-US" sz="1000" b="0" i="0" u="none" strike="noStrike" baseline="0" dirty="0">
              <a:solidFill>
                <a:srgbClr val="000000"/>
              </a:solidFill>
              <a:cs typeface="Arial" panose="020B0604020202020204" pitchFamily="34" charset="0"/>
            </a:rPr>
            <a:t>• Transfer of the learning platform to the universities for long term use </a:t>
          </a:r>
          <a:endParaRPr lang="de-DE" sz="1000" b="0" i="0" u="none" strike="noStrike" baseline="0" dirty="0">
            <a:solidFill>
              <a:srgbClr val="000000"/>
            </a:solidFill>
            <a:cs typeface="Arial" panose="020B0604020202020204" pitchFamily="34" charset="0"/>
          </a:endParaRPr>
        </a:p>
      </dgm:t>
    </dgm:pt>
    <dgm:pt modelId="{C83BF4BE-D326-49FD-A256-E86E84A0F5D6}" type="parTrans" cxnId="{67FEB815-83A0-4748-8242-C1A4BB4FA862}">
      <dgm:prSet/>
      <dgm:spPr/>
      <dgm:t>
        <a:bodyPr/>
        <a:lstStyle/>
        <a:p>
          <a:endParaRPr lang="de-DE"/>
        </a:p>
      </dgm:t>
    </dgm:pt>
    <dgm:pt modelId="{69790217-E23D-4D95-AC69-07458CE98DE2}" type="sibTrans" cxnId="{67FEB815-83A0-4748-8242-C1A4BB4FA862}">
      <dgm:prSet/>
      <dgm:spPr/>
      <dgm:t>
        <a:bodyPr/>
        <a:lstStyle/>
        <a:p>
          <a:endParaRPr lang="de-DE"/>
        </a:p>
      </dgm:t>
    </dgm:pt>
    <dgm:pt modelId="{46325FFF-1836-44C6-9B19-D93C0BD77984}">
      <dgm:prSet custT="1"/>
      <dgm:spPr>
        <a:solidFill>
          <a:schemeClr val="bg1"/>
        </a:solidFill>
      </dgm:spPr>
      <dgm:t>
        <a:bodyPr/>
        <a:lstStyle/>
        <a:p>
          <a:pPr>
            <a:buClrTx/>
            <a:buSzTx/>
            <a:buFontTx/>
            <a:buNone/>
          </a:pPr>
          <a:r>
            <a:rPr lang="en-US" sz="1000" b="0" i="0" u="none" strike="noStrike" baseline="0" dirty="0">
              <a:solidFill>
                <a:srgbClr val="000000"/>
              </a:solidFill>
              <a:cs typeface="Arial" panose="020B0604020202020204" pitchFamily="34" charset="0"/>
            </a:rPr>
            <a:t>• Support of the accreditation process by the team (docs, evaluation reports etc.) </a:t>
          </a:r>
          <a:endParaRPr lang="de-DE" sz="1000" b="0" i="0" u="none" strike="noStrike" baseline="0" dirty="0">
            <a:solidFill>
              <a:srgbClr val="000000"/>
            </a:solidFill>
            <a:cs typeface="Arial" panose="020B0604020202020204" pitchFamily="34" charset="0"/>
          </a:endParaRPr>
        </a:p>
      </dgm:t>
    </dgm:pt>
    <dgm:pt modelId="{36A663A4-B127-4B31-9AA6-055DFEBEEF8D}" type="parTrans" cxnId="{5371A7BD-9A60-4355-854A-A2F0CCCBEA99}">
      <dgm:prSet/>
      <dgm:spPr/>
      <dgm:t>
        <a:bodyPr/>
        <a:lstStyle/>
        <a:p>
          <a:endParaRPr lang="de-DE"/>
        </a:p>
      </dgm:t>
    </dgm:pt>
    <dgm:pt modelId="{51A0BEB2-7EC2-47CC-A421-56CDF3B1BB9C}" type="sibTrans" cxnId="{5371A7BD-9A60-4355-854A-A2F0CCCBEA99}">
      <dgm:prSet/>
      <dgm:spPr/>
      <dgm:t>
        <a:bodyPr/>
        <a:lstStyle/>
        <a:p>
          <a:endParaRPr lang="de-DE"/>
        </a:p>
      </dgm:t>
    </dgm:pt>
    <dgm:pt modelId="{F845DD1D-2DA4-4F51-A68F-9682784AFE6B}">
      <dgm:prSet custT="1"/>
      <dgm:spPr>
        <a:solidFill>
          <a:schemeClr val="bg1"/>
        </a:solidFill>
      </dgm:spPr>
      <dgm:t>
        <a:bodyPr/>
        <a:lstStyle/>
        <a:p>
          <a:pPr>
            <a:buClrTx/>
            <a:buSzTx/>
            <a:buFontTx/>
            <a:buNone/>
          </a:pPr>
          <a:r>
            <a:rPr lang="en-US" sz="1000" b="0" i="0" u="none" strike="noStrike" baseline="0" dirty="0">
              <a:solidFill>
                <a:srgbClr val="000000"/>
              </a:solidFill>
              <a:cs typeface="Arial" panose="020B0604020202020204" pitchFamily="34" charset="0"/>
            </a:rPr>
            <a:t>• Dissemination of the new approach to non-</a:t>
          </a:r>
          <a:r>
            <a:rPr lang="en-US" sz="1000" b="0" i="0" u="none" strike="noStrike" baseline="0" dirty="0" err="1">
              <a:solidFill>
                <a:srgbClr val="000000"/>
              </a:solidFill>
              <a:cs typeface="Arial" panose="020B0604020202020204" pitchFamily="34" charset="0"/>
            </a:rPr>
            <a:t>participatin</a:t>
          </a:r>
          <a:r>
            <a:rPr lang="en-US" sz="1000" b="0" i="0" u="none" strike="noStrike" baseline="0" dirty="0">
              <a:solidFill>
                <a:srgbClr val="000000"/>
              </a:solidFill>
              <a:cs typeface="Arial" panose="020B0604020202020204" pitchFamily="34" charset="0"/>
            </a:rPr>
            <a:t> departments and beyond to other universities </a:t>
          </a:r>
          <a:endParaRPr lang="de-DE" sz="1000" b="0" i="0" u="none" strike="noStrike" baseline="0" dirty="0">
            <a:solidFill>
              <a:srgbClr val="000000"/>
            </a:solidFill>
            <a:cs typeface="Arial" panose="020B0604020202020204" pitchFamily="34" charset="0"/>
          </a:endParaRPr>
        </a:p>
      </dgm:t>
    </dgm:pt>
    <dgm:pt modelId="{391A2975-81A2-4817-858A-1EA593B7C0A4}" type="parTrans" cxnId="{77BF5F5D-5D12-4619-A912-A56921C2D132}">
      <dgm:prSet/>
      <dgm:spPr/>
      <dgm:t>
        <a:bodyPr/>
        <a:lstStyle/>
        <a:p>
          <a:endParaRPr lang="de-DE"/>
        </a:p>
      </dgm:t>
    </dgm:pt>
    <dgm:pt modelId="{916B8059-2446-4306-AE62-6F6D5CFD4039}" type="sibTrans" cxnId="{77BF5F5D-5D12-4619-A912-A56921C2D132}">
      <dgm:prSet/>
      <dgm:spPr/>
      <dgm:t>
        <a:bodyPr/>
        <a:lstStyle/>
        <a:p>
          <a:endParaRPr lang="de-DE"/>
        </a:p>
      </dgm:t>
    </dgm:pt>
    <dgm:pt modelId="{C2C5C5BA-F36B-49EF-B0B9-B55B76999888}">
      <dgm:prSet custT="1"/>
      <dgm:spPr>
        <a:solidFill>
          <a:schemeClr val="bg1"/>
        </a:solidFill>
      </dgm:spPr>
      <dgm:t>
        <a:bodyPr/>
        <a:lstStyle/>
        <a:p>
          <a:pPr>
            <a:buClrTx/>
            <a:buSzTx/>
            <a:buFontTx/>
            <a:buNone/>
          </a:pPr>
          <a:endParaRPr lang="de-DE" sz="1000" b="0" i="0" u="none" strike="noStrike" baseline="0" dirty="0">
            <a:solidFill>
              <a:srgbClr val="000000"/>
            </a:solidFill>
            <a:cs typeface="Arial" panose="020B0604020202020204" pitchFamily="34" charset="0"/>
          </a:endParaRPr>
        </a:p>
      </dgm:t>
    </dgm:pt>
    <dgm:pt modelId="{7AB7B711-4031-4C22-834A-38C60805DC33}" type="parTrans" cxnId="{1A6ACC6E-0DC5-4A0F-A8F9-BED07017012A}">
      <dgm:prSet/>
      <dgm:spPr/>
      <dgm:t>
        <a:bodyPr/>
        <a:lstStyle/>
        <a:p>
          <a:endParaRPr lang="de-DE"/>
        </a:p>
      </dgm:t>
    </dgm:pt>
    <dgm:pt modelId="{3E276312-64F3-43F9-BA95-416ACE6ABB94}" type="sibTrans" cxnId="{1A6ACC6E-0DC5-4A0F-A8F9-BED07017012A}">
      <dgm:prSet/>
      <dgm:spPr/>
      <dgm:t>
        <a:bodyPr/>
        <a:lstStyle/>
        <a:p>
          <a:endParaRPr lang="de-DE"/>
        </a:p>
      </dgm:t>
    </dgm:pt>
    <dgm:pt modelId="{71751A7F-2885-44B5-90D0-A1B9A20BF457}" type="pres">
      <dgm:prSet presAssocID="{D66155E4-E6D1-4DFD-ADC8-357627EB0000}" presName="Name0" presStyleCnt="0">
        <dgm:presLayoutVars>
          <dgm:dir/>
          <dgm:animLvl val="lvl"/>
          <dgm:resizeHandles val="exact"/>
        </dgm:presLayoutVars>
      </dgm:prSet>
      <dgm:spPr/>
    </dgm:pt>
    <dgm:pt modelId="{E8A56877-A5A9-46C1-BEBC-8997D6C3025B}" type="pres">
      <dgm:prSet presAssocID="{17A519DA-E0EB-44E8-A936-FB6099308051}" presName="compositeNode" presStyleCnt="0">
        <dgm:presLayoutVars>
          <dgm:bulletEnabled val="1"/>
        </dgm:presLayoutVars>
      </dgm:prSet>
      <dgm:spPr/>
    </dgm:pt>
    <dgm:pt modelId="{54D37E90-231A-4613-B064-CA72CBC1ADF0}" type="pres">
      <dgm:prSet presAssocID="{17A519DA-E0EB-44E8-A936-FB6099308051}" presName="bgRect" presStyleLbl="node1" presStyleIdx="0" presStyleCnt="2"/>
      <dgm:spPr/>
    </dgm:pt>
    <dgm:pt modelId="{DC981239-C499-4D64-AAD2-2B762BAE14D7}" type="pres">
      <dgm:prSet presAssocID="{17A519DA-E0EB-44E8-A936-FB6099308051}" presName="parentNode" presStyleLbl="node1" presStyleIdx="0" presStyleCnt="2">
        <dgm:presLayoutVars>
          <dgm:chMax val="0"/>
          <dgm:bulletEnabled val="1"/>
        </dgm:presLayoutVars>
      </dgm:prSet>
      <dgm:spPr/>
    </dgm:pt>
    <dgm:pt modelId="{A1559988-CD36-4FBF-ABA1-88450A491A4D}" type="pres">
      <dgm:prSet presAssocID="{17A519DA-E0EB-44E8-A936-FB6099308051}" presName="childNode" presStyleLbl="node1" presStyleIdx="0" presStyleCnt="2">
        <dgm:presLayoutVars>
          <dgm:bulletEnabled val="1"/>
        </dgm:presLayoutVars>
      </dgm:prSet>
      <dgm:spPr/>
    </dgm:pt>
    <dgm:pt modelId="{F6983C78-578D-4231-A3C9-1E8860F99699}" type="pres">
      <dgm:prSet presAssocID="{0AA6B246-D343-422F-8900-BC4BA98DCE0F}" presName="hSp" presStyleCnt="0"/>
      <dgm:spPr/>
    </dgm:pt>
    <dgm:pt modelId="{C9A920D3-AF95-468D-B6C6-07393296AE9C}" type="pres">
      <dgm:prSet presAssocID="{0AA6B246-D343-422F-8900-BC4BA98DCE0F}" presName="vProcSp" presStyleCnt="0"/>
      <dgm:spPr/>
    </dgm:pt>
    <dgm:pt modelId="{4B4D9E1F-92CE-4F50-B5D4-FFE15F85C709}" type="pres">
      <dgm:prSet presAssocID="{0AA6B246-D343-422F-8900-BC4BA98DCE0F}" presName="vSp1" presStyleCnt="0"/>
      <dgm:spPr/>
    </dgm:pt>
    <dgm:pt modelId="{238252C3-CF8F-4290-B249-4F821E7B3445}" type="pres">
      <dgm:prSet presAssocID="{0AA6B246-D343-422F-8900-BC4BA98DCE0F}" presName="simulatedConn" presStyleLbl="solidFgAcc1" presStyleIdx="0" presStyleCnt="1"/>
      <dgm:spPr/>
    </dgm:pt>
    <dgm:pt modelId="{4956227A-C60C-420F-97B5-22EEAB8C5F50}" type="pres">
      <dgm:prSet presAssocID="{0AA6B246-D343-422F-8900-BC4BA98DCE0F}" presName="vSp2" presStyleCnt="0"/>
      <dgm:spPr/>
    </dgm:pt>
    <dgm:pt modelId="{27D0C668-9F2E-4E8E-83D3-C8B2BDCDBC7E}" type="pres">
      <dgm:prSet presAssocID="{0AA6B246-D343-422F-8900-BC4BA98DCE0F}" presName="sibTrans" presStyleCnt="0"/>
      <dgm:spPr/>
    </dgm:pt>
    <dgm:pt modelId="{DEE85874-2777-4190-954C-0DFC7DA4D032}" type="pres">
      <dgm:prSet presAssocID="{A0E4E841-A72B-43D2-82DE-0C0BD4C7401F}" presName="compositeNode" presStyleCnt="0">
        <dgm:presLayoutVars>
          <dgm:bulletEnabled val="1"/>
        </dgm:presLayoutVars>
      </dgm:prSet>
      <dgm:spPr/>
    </dgm:pt>
    <dgm:pt modelId="{CE9B44F0-6EE2-400F-9BD4-97C85B0C1983}" type="pres">
      <dgm:prSet presAssocID="{A0E4E841-A72B-43D2-82DE-0C0BD4C7401F}" presName="bgRect" presStyleLbl="node1" presStyleIdx="1" presStyleCnt="2" custLinFactNeighborX="98881" custLinFactNeighborY="484"/>
      <dgm:spPr/>
    </dgm:pt>
    <dgm:pt modelId="{0AC687ED-17BF-41EF-9C5E-E12A8EDBC085}" type="pres">
      <dgm:prSet presAssocID="{A0E4E841-A72B-43D2-82DE-0C0BD4C7401F}" presName="parentNode" presStyleLbl="node1" presStyleIdx="1" presStyleCnt="2">
        <dgm:presLayoutVars>
          <dgm:chMax val="0"/>
          <dgm:bulletEnabled val="1"/>
        </dgm:presLayoutVars>
      </dgm:prSet>
      <dgm:spPr/>
    </dgm:pt>
    <dgm:pt modelId="{906BEAE8-D192-48A8-998A-D075F2EE6819}" type="pres">
      <dgm:prSet presAssocID="{A0E4E841-A72B-43D2-82DE-0C0BD4C7401F}" presName="childNode" presStyleLbl="node1" presStyleIdx="1" presStyleCnt="2">
        <dgm:presLayoutVars>
          <dgm:bulletEnabled val="1"/>
        </dgm:presLayoutVars>
      </dgm:prSet>
      <dgm:spPr/>
    </dgm:pt>
  </dgm:ptLst>
  <dgm:cxnLst>
    <dgm:cxn modelId="{67FEB815-83A0-4748-8242-C1A4BB4FA862}" srcId="{17A519DA-E0EB-44E8-A936-FB6099308051}" destId="{94B87829-AEE0-47A0-8A24-08DCED72737B}" srcOrd="1" destOrd="0" parTransId="{C83BF4BE-D326-49FD-A256-E86E84A0F5D6}" sibTransId="{69790217-E23D-4D95-AC69-07458CE98DE2}"/>
    <dgm:cxn modelId="{B8791523-AAB8-421B-9138-96E525ABC36A}" type="presOf" srcId="{17A519DA-E0EB-44E8-A936-FB6099308051}" destId="{54D37E90-231A-4613-B064-CA72CBC1ADF0}" srcOrd="0" destOrd="0" presId="urn:microsoft.com/office/officeart/2005/8/layout/hProcess7"/>
    <dgm:cxn modelId="{52F4955C-350E-4EEF-AC9B-1B4130191411}" type="presOf" srcId="{A0E4E841-A72B-43D2-82DE-0C0BD4C7401F}" destId="{0AC687ED-17BF-41EF-9C5E-E12A8EDBC085}" srcOrd="1" destOrd="0" presId="urn:microsoft.com/office/officeart/2005/8/layout/hProcess7"/>
    <dgm:cxn modelId="{77BF5F5D-5D12-4619-A912-A56921C2D132}" srcId="{17A519DA-E0EB-44E8-A936-FB6099308051}" destId="{F845DD1D-2DA4-4F51-A68F-9682784AFE6B}" srcOrd="3" destOrd="0" parTransId="{391A2975-81A2-4817-858A-1EA593B7C0A4}" sibTransId="{916B8059-2446-4306-AE62-6F6D5CFD4039}"/>
    <dgm:cxn modelId="{5692E241-8A49-4D36-8829-511DF43118A9}" type="presOf" srcId="{F845DD1D-2DA4-4F51-A68F-9682784AFE6B}" destId="{A1559988-CD36-4FBF-ABA1-88450A491A4D}" srcOrd="0" destOrd="3" presId="urn:microsoft.com/office/officeart/2005/8/layout/hProcess7"/>
    <dgm:cxn modelId="{4270CD69-AA0D-41FA-8F26-E4B278F75FAF}" type="presOf" srcId="{C2C5C5BA-F36B-49EF-B0B9-B55B76999888}" destId="{A1559988-CD36-4FBF-ABA1-88450A491A4D}" srcOrd="0" destOrd="4" presId="urn:microsoft.com/office/officeart/2005/8/layout/hProcess7"/>
    <dgm:cxn modelId="{1A6ACC6E-0DC5-4A0F-A8F9-BED07017012A}" srcId="{17A519DA-E0EB-44E8-A936-FB6099308051}" destId="{C2C5C5BA-F36B-49EF-B0B9-B55B76999888}" srcOrd="4" destOrd="0" parTransId="{7AB7B711-4031-4C22-834A-38C60805DC33}" sibTransId="{3E276312-64F3-43F9-BA95-416ACE6ABB94}"/>
    <dgm:cxn modelId="{0F7F4977-C2EE-4655-8060-585ACB650FDD}" srcId="{17A519DA-E0EB-44E8-A936-FB6099308051}" destId="{B2851A78-A2FF-4C2E-983D-5D251611E701}" srcOrd="0" destOrd="0" parTransId="{75DAA97C-5AEE-407F-8C07-C2AB0A14EEFA}" sibTransId="{01414A46-CECE-4C9C-B073-327CB7254638}"/>
    <dgm:cxn modelId="{369CBA7B-AA8B-4CE0-9FE9-DDA25727E554}" type="presOf" srcId="{46325FFF-1836-44C6-9B19-D93C0BD77984}" destId="{A1559988-CD36-4FBF-ABA1-88450A491A4D}" srcOrd="0" destOrd="2" presId="urn:microsoft.com/office/officeart/2005/8/layout/hProcess7"/>
    <dgm:cxn modelId="{6962878E-DBD2-4A4B-AE64-99C087145B49}" srcId="{D66155E4-E6D1-4DFD-ADC8-357627EB0000}" destId="{A0E4E841-A72B-43D2-82DE-0C0BD4C7401F}" srcOrd="1" destOrd="0" parTransId="{486E3183-8B5C-406E-9CED-F4BEFE812911}" sibTransId="{54FBC826-89CB-477A-8FB0-07F3D94965CB}"/>
    <dgm:cxn modelId="{20E10F99-8CAE-4548-B190-1572B02068D1}" type="presOf" srcId="{B2851A78-A2FF-4C2E-983D-5D251611E701}" destId="{A1559988-CD36-4FBF-ABA1-88450A491A4D}" srcOrd="0" destOrd="0" presId="urn:microsoft.com/office/officeart/2005/8/layout/hProcess7"/>
    <dgm:cxn modelId="{5CC0D8B5-CF04-4825-81CD-C4C76393AFBF}" type="presOf" srcId="{94B87829-AEE0-47A0-8A24-08DCED72737B}" destId="{A1559988-CD36-4FBF-ABA1-88450A491A4D}" srcOrd="0" destOrd="1" presId="urn:microsoft.com/office/officeart/2005/8/layout/hProcess7"/>
    <dgm:cxn modelId="{E5EB79B7-12E7-4467-B973-0ACB954A2E50}" srcId="{D66155E4-E6D1-4DFD-ADC8-357627EB0000}" destId="{17A519DA-E0EB-44E8-A936-FB6099308051}" srcOrd="0" destOrd="0" parTransId="{94FF129E-1C7E-4169-8DA8-DEE0E0E72C75}" sibTransId="{0AA6B246-D343-422F-8900-BC4BA98DCE0F}"/>
    <dgm:cxn modelId="{5371A7BD-9A60-4355-854A-A2F0CCCBEA99}" srcId="{17A519DA-E0EB-44E8-A936-FB6099308051}" destId="{46325FFF-1836-44C6-9B19-D93C0BD77984}" srcOrd="2" destOrd="0" parTransId="{36A663A4-B127-4B31-9AA6-055DFEBEEF8D}" sibTransId="{51A0BEB2-7EC2-47CC-A421-56CDF3B1BB9C}"/>
    <dgm:cxn modelId="{0D8C40C6-201D-4B2E-9625-B88A8B710D5D}" type="presOf" srcId="{6C7DC4C0-171A-425B-A621-A86335C3C84E}" destId="{906BEAE8-D192-48A8-998A-D075F2EE6819}" srcOrd="0" destOrd="0" presId="urn:microsoft.com/office/officeart/2005/8/layout/hProcess7"/>
    <dgm:cxn modelId="{5476FCDD-87C7-4A5C-BDA0-A8F23D2240C4}" type="presOf" srcId="{A0E4E841-A72B-43D2-82DE-0C0BD4C7401F}" destId="{CE9B44F0-6EE2-400F-9BD4-97C85B0C1983}" srcOrd="0" destOrd="0" presId="urn:microsoft.com/office/officeart/2005/8/layout/hProcess7"/>
    <dgm:cxn modelId="{5B4A20EA-BB17-460A-BE4F-4E3CAB8A8DBE}" srcId="{A0E4E841-A72B-43D2-82DE-0C0BD4C7401F}" destId="{6C7DC4C0-171A-425B-A621-A86335C3C84E}" srcOrd="0" destOrd="0" parTransId="{01966747-0161-4A10-885C-3F9B8C25B0C8}" sibTransId="{49C230E0-07F0-43C6-B2ED-677D950A20AA}"/>
    <dgm:cxn modelId="{52A4EFF1-05BB-4184-8CC1-F37C52833C3F}" type="presOf" srcId="{17A519DA-E0EB-44E8-A936-FB6099308051}" destId="{DC981239-C499-4D64-AAD2-2B762BAE14D7}" srcOrd="1" destOrd="0" presId="urn:microsoft.com/office/officeart/2005/8/layout/hProcess7"/>
    <dgm:cxn modelId="{19C67AFB-EE9A-42B5-805F-EAD61863464A}" type="presOf" srcId="{D66155E4-E6D1-4DFD-ADC8-357627EB0000}" destId="{71751A7F-2885-44B5-90D0-A1B9A20BF457}" srcOrd="0" destOrd="0" presId="urn:microsoft.com/office/officeart/2005/8/layout/hProcess7"/>
    <dgm:cxn modelId="{4056F760-1BE3-4C2D-9043-A291A9B75195}" type="presParOf" srcId="{71751A7F-2885-44B5-90D0-A1B9A20BF457}" destId="{E8A56877-A5A9-46C1-BEBC-8997D6C3025B}" srcOrd="0" destOrd="0" presId="urn:microsoft.com/office/officeart/2005/8/layout/hProcess7"/>
    <dgm:cxn modelId="{63A25A12-85AD-45DE-9794-2BAFDB7D4CB5}" type="presParOf" srcId="{E8A56877-A5A9-46C1-BEBC-8997D6C3025B}" destId="{54D37E90-231A-4613-B064-CA72CBC1ADF0}" srcOrd="0" destOrd="0" presId="urn:microsoft.com/office/officeart/2005/8/layout/hProcess7"/>
    <dgm:cxn modelId="{4C9AA44F-E128-49FB-9A5F-A5B2BFE071DF}" type="presParOf" srcId="{E8A56877-A5A9-46C1-BEBC-8997D6C3025B}" destId="{DC981239-C499-4D64-AAD2-2B762BAE14D7}" srcOrd="1" destOrd="0" presId="urn:microsoft.com/office/officeart/2005/8/layout/hProcess7"/>
    <dgm:cxn modelId="{721B6634-378C-4C97-8EC1-7ACBD463E260}" type="presParOf" srcId="{E8A56877-A5A9-46C1-BEBC-8997D6C3025B}" destId="{A1559988-CD36-4FBF-ABA1-88450A491A4D}" srcOrd="2" destOrd="0" presId="urn:microsoft.com/office/officeart/2005/8/layout/hProcess7"/>
    <dgm:cxn modelId="{354306F1-294C-4683-B92A-E16D7E84EF25}" type="presParOf" srcId="{71751A7F-2885-44B5-90D0-A1B9A20BF457}" destId="{F6983C78-578D-4231-A3C9-1E8860F99699}" srcOrd="1" destOrd="0" presId="urn:microsoft.com/office/officeart/2005/8/layout/hProcess7"/>
    <dgm:cxn modelId="{3A441934-FF37-49CA-91D4-C1B02B860F62}" type="presParOf" srcId="{71751A7F-2885-44B5-90D0-A1B9A20BF457}" destId="{C9A920D3-AF95-468D-B6C6-07393296AE9C}" srcOrd="2" destOrd="0" presId="urn:microsoft.com/office/officeart/2005/8/layout/hProcess7"/>
    <dgm:cxn modelId="{EF28DDB4-3E43-45E2-B08B-65940E7223D8}" type="presParOf" srcId="{C9A920D3-AF95-468D-B6C6-07393296AE9C}" destId="{4B4D9E1F-92CE-4F50-B5D4-FFE15F85C709}" srcOrd="0" destOrd="0" presId="urn:microsoft.com/office/officeart/2005/8/layout/hProcess7"/>
    <dgm:cxn modelId="{7574B002-18F9-49E1-A0B4-354874328306}" type="presParOf" srcId="{C9A920D3-AF95-468D-B6C6-07393296AE9C}" destId="{238252C3-CF8F-4290-B249-4F821E7B3445}" srcOrd="1" destOrd="0" presId="urn:microsoft.com/office/officeart/2005/8/layout/hProcess7"/>
    <dgm:cxn modelId="{FCBE8296-B90F-4466-9DAC-C1DA060B0728}" type="presParOf" srcId="{C9A920D3-AF95-468D-B6C6-07393296AE9C}" destId="{4956227A-C60C-420F-97B5-22EEAB8C5F50}" srcOrd="2" destOrd="0" presId="urn:microsoft.com/office/officeart/2005/8/layout/hProcess7"/>
    <dgm:cxn modelId="{AF93B236-6A89-4B46-B50B-83C9857AE3B8}" type="presParOf" srcId="{71751A7F-2885-44B5-90D0-A1B9A20BF457}" destId="{27D0C668-9F2E-4E8E-83D3-C8B2BDCDBC7E}" srcOrd="3" destOrd="0" presId="urn:microsoft.com/office/officeart/2005/8/layout/hProcess7"/>
    <dgm:cxn modelId="{B7788AD5-1C32-425C-A5F4-AE4CC9538BCA}" type="presParOf" srcId="{71751A7F-2885-44B5-90D0-A1B9A20BF457}" destId="{DEE85874-2777-4190-954C-0DFC7DA4D032}" srcOrd="4" destOrd="0" presId="urn:microsoft.com/office/officeart/2005/8/layout/hProcess7"/>
    <dgm:cxn modelId="{47E31890-F11F-474E-AC41-D87A59E19D19}" type="presParOf" srcId="{DEE85874-2777-4190-954C-0DFC7DA4D032}" destId="{CE9B44F0-6EE2-400F-9BD4-97C85B0C1983}" srcOrd="0" destOrd="0" presId="urn:microsoft.com/office/officeart/2005/8/layout/hProcess7"/>
    <dgm:cxn modelId="{135DC455-EE67-4FEC-A2F5-EA114F339975}" type="presParOf" srcId="{DEE85874-2777-4190-954C-0DFC7DA4D032}" destId="{0AC687ED-17BF-41EF-9C5E-E12A8EDBC085}" srcOrd="1" destOrd="0" presId="urn:microsoft.com/office/officeart/2005/8/layout/hProcess7"/>
    <dgm:cxn modelId="{E74F9869-B636-4322-B3E1-31DF594AE24A}" type="presParOf" srcId="{DEE85874-2777-4190-954C-0DFC7DA4D032}" destId="{906BEAE8-D192-48A8-998A-D075F2EE6819}" srcOrd="2" destOrd="0" presId="urn:microsoft.com/office/officeart/2005/8/layout/hProcess7"/>
  </dgm:cxnLst>
  <dgm:bg>
    <a:noFill/>
  </dgm:bg>
  <dgm:whole/>
  <dgm:extLst>
    <a:ext uri="http://schemas.microsoft.com/office/drawing/2008/diagram">
      <dsp:dataModelExt xmlns:dsp="http://schemas.microsoft.com/office/drawing/2008/diagram" relId="rId1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39679F-B15A-473C-A38D-4CA26D0D0D9D}">
      <dsp:nvSpPr>
        <dsp:cNvPr id="0" name=""/>
        <dsp:cNvSpPr/>
      </dsp:nvSpPr>
      <dsp:spPr>
        <a:xfrm>
          <a:off x="1086" y="106606"/>
          <a:ext cx="1951388" cy="2341666"/>
        </a:xfrm>
        <a:prstGeom prst="roundRect">
          <a:avLst>
            <a:gd name="adj" fmla="val 5000"/>
          </a:avLst>
        </a:prstGeom>
        <a:solidFill>
          <a:srgbClr val="FFCC6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44577" rIns="57785" bIns="0" numCol="1" spcCol="1270" anchor="t" anchorCtr="0">
          <a:noAutofit/>
        </a:bodyPr>
        <a:lstStyle/>
        <a:p>
          <a:pPr marL="0" lvl="0" indent="0" algn="l" defTabSz="577850">
            <a:lnSpc>
              <a:spcPct val="90000"/>
            </a:lnSpc>
            <a:spcBef>
              <a:spcPct val="0"/>
            </a:spcBef>
            <a:spcAft>
              <a:spcPct val="35000"/>
            </a:spcAft>
            <a:buNone/>
          </a:pPr>
          <a:r>
            <a:rPr lang="en-US" sz="1300" b="1" i="0" u="none" strike="noStrike" kern="1200" baseline="0" dirty="0">
              <a:solidFill>
                <a:srgbClr val="000000"/>
              </a:solidFill>
              <a:cs typeface="Arial" panose="020B0604020202020204" pitchFamily="34" charset="0"/>
            </a:rPr>
            <a:t>A5: Concept development</a:t>
          </a:r>
          <a:endParaRPr lang="de-DE" sz="1300" b="1" kern="1200" dirty="0"/>
        </a:p>
      </dsp:txBody>
      <dsp:txXfrm rot="16200000">
        <a:off x="-763857" y="871550"/>
        <a:ext cx="1920166" cy="390277"/>
      </dsp:txXfrm>
    </dsp:sp>
    <dsp:sp modelId="{3EEF8A16-757C-4F74-B9D8-E8F1691698F3}">
      <dsp:nvSpPr>
        <dsp:cNvPr id="0" name=""/>
        <dsp:cNvSpPr/>
      </dsp:nvSpPr>
      <dsp:spPr>
        <a:xfrm>
          <a:off x="391364" y="106606"/>
          <a:ext cx="1453784" cy="2341666"/>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41148" rIns="0" bIns="0" numCol="1" spcCol="1270" anchor="t" anchorCtr="0">
          <a:noAutofit/>
        </a:bodyPr>
        <a:lstStyle/>
        <a:p>
          <a:pPr marL="0" lvl="0" indent="0" algn="l" defTabSz="533400">
            <a:lnSpc>
              <a:spcPct val="90000"/>
            </a:lnSpc>
            <a:spcBef>
              <a:spcPct val="0"/>
            </a:spcBef>
            <a:spcAft>
              <a:spcPct val="35000"/>
            </a:spcAft>
            <a:buClrTx/>
            <a:buSzTx/>
            <a:buFontTx/>
            <a:buNone/>
          </a:pPr>
          <a:r>
            <a:rPr lang="en-US" sz="1200" b="0" i="0" u="none" strike="noStrike" kern="1200" baseline="0" dirty="0">
              <a:solidFill>
                <a:srgbClr val="000000"/>
              </a:solidFill>
              <a:cs typeface="Arial" panose="020B0604020202020204" pitchFamily="34" charset="0"/>
            </a:rPr>
            <a:t>• Technical concepts: what are the specific contents</a:t>
          </a:r>
          <a:endParaRPr lang="de-DE" sz="1200" kern="1200" dirty="0"/>
        </a:p>
        <a:p>
          <a:pPr marL="0" lvl="0" indent="0" algn="l" defTabSz="533400">
            <a:lnSpc>
              <a:spcPct val="90000"/>
            </a:lnSpc>
            <a:spcBef>
              <a:spcPct val="0"/>
            </a:spcBef>
            <a:spcAft>
              <a:spcPct val="35000"/>
            </a:spcAft>
            <a:buClrTx/>
            <a:buSzTx/>
            <a:buFontTx/>
            <a:buNone/>
          </a:pPr>
          <a:r>
            <a:rPr lang="en-US" sz="1200" b="0" i="0" u="none" strike="noStrike" kern="1200" baseline="0" dirty="0">
              <a:solidFill>
                <a:srgbClr val="000000"/>
              </a:solidFill>
              <a:cs typeface="Arial" panose="020B0604020202020204" pitchFamily="34" charset="0"/>
            </a:rPr>
            <a:t>• Didactic-pedagogical concepts: How to </a:t>
          </a:r>
          <a:r>
            <a:rPr lang="en-US" sz="1200" b="0" i="0" u="none" strike="noStrike" kern="1200" baseline="0" dirty="0" err="1">
              <a:solidFill>
                <a:srgbClr val="000000"/>
              </a:solidFill>
              <a:cs typeface="Arial" panose="020B0604020202020204" pitchFamily="34" charset="0"/>
            </a:rPr>
            <a:t>organise</a:t>
          </a:r>
          <a:r>
            <a:rPr lang="en-US" sz="1200" b="0" i="0" u="none" strike="noStrike" kern="1200" baseline="0" dirty="0">
              <a:solidFill>
                <a:srgbClr val="000000"/>
              </a:solidFill>
              <a:cs typeface="Arial" panose="020B0604020202020204" pitchFamily="34" charset="0"/>
            </a:rPr>
            <a:t> learning in an agile and project-oriented way?</a:t>
          </a:r>
          <a:endParaRPr lang="de-DE" sz="1200" kern="1200" dirty="0"/>
        </a:p>
        <a:p>
          <a:pPr marL="0" lvl="0" indent="0" algn="l" defTabSz="533400">
            <a:lnSpc>
              <a:spcPct val="90000"/>
            </a:lnSpc>
            <a:spcBef>
              <a:spcPct val="0"/>
            </a:spcBef>
            <a:spcAft>
              <a:spcPct val="35000"/>
            </a:spcAft>
            <a:buClrTx/>
            <a:buSzTx/>
            <a:buFontTx/>
            <a:buNone/>
          </a:pPr>
          <a:r>
            <a:rPr lang="en-US" sz="1200" b="0" i="0" u="none" strike="noStrike" kern="1200" baseline="0" dirty="0">
              <a:solidFill>
                <a:srgbClr val="000000"/>
              </a:solidFill>
              <a:cs typeface="Arial" panose="020B0604020202020204" pitchFamily="34" charset="0"/>
            </a:rPr>
            <a:t>• Feedback from stakeholders (companies, teaching staff, students)</a:t>
          </a:r>
          <a:endParaRPr lang="de-DE" sz="1200" kern="1200" dirty="0"/>
        </a:p>
      </dsp:txBody>
      <dsp:txXfrm>
        <a:off x="391364" y="106606"/>
        <a:ext cx="1453784" cy="2341666"/>
      </dsp:txXfrm>
    </dsp:sp>
    <dsp:sp modelId="{5EC8CCE9-4DD6-4938-AE7F-BCCD83C4E907}">
      <dsp:nvSpPr>
        <dsp:cNvPr id="0" name=""/>
        <dsp:cNvSpPr/>
      </dsp:nvSpPr>
      <dsp:spPr>
        <a:xfrm>
          <a:off x="2021861" y="106599"/>
          <a:ext cx="2298618" cy="2341666"/>
        </a:xfrm>
        <a:prstGeom prst="roundRect">
          <a:avLst>
            <a:gd name="adj" fmla="val 5000"/>
          </a:avLst>
        </a:prstGeom>
        <a:solidFill>
          <a:srgbClr val="FFCC6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44577" rIns="57785" bIns="0" numCol="1" spcCol="1270" anchor="t" anchorCtr="0">
          <a:noAutofit/>
        </a:bodyPr>
        <a:lstStyle/>
        <a:p>
          <a:pPr marL="0" lvl="0" indent="0" algn="l" defTabSz="577850">
            <a:lnSpc>
              <a:spcPct val="90000"/>
            </a:lnSpc>
            <a:spcBef>
              <a:spcPct val="0"/>
            </a:spcBef>
            <a:spcAft>
              <a:spcPct val="35000"/>
            </a:spcAft>
            <a:buNone/>
          </a:pPr>
          <a:r>
            <a:rPr lang="en-US" sz="1300" b="1" i="0" u="none" strike="noStrike" kern="1200" baseline="0" dirty="0">
              <a:solidFill>
                <a:srgbClr val="000000"/>
              </a:solidFill>
              <a:cs typeface="Arial" panose="020B0604020202020204" pitchFamily="34" charset="0"/>
            </a:rPr>
            <a:t> A6: Development of the learning units</a:t>
          </a:r>
          <a:endParaRPr lang="de-DE" sz="1300" b="1" kern="1200" dirty="0"/>
        </a:p>
      </dsp:txBody>
      <dsp:txXfrm rot="16200000">
        <a:off x="1291639" y="836820"/>
        <a:ext cx="1920166" cy="459723"/>
      </dsp:txXfrm>
    </dsp:sp>
    <dsp:sp modelId="{3B08DC1B-ADD9-4074-B40F-A0B5C71FA139}">
      <dsp:nvSpPr>
        <dsp:cNvPr id="0" name=""/>
        <dsp:cNvSpPr/>
      </dsp:nvSpPr>
      <dsp:spPr>
        <a:xfrm rot="5400000">
          <a:off x="1858515" y="1913797"/>
          <a:ext cx="344031" cy="292708"/>
        </a:xfrm>
        <a:prstGeom prst="flowChartExtra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F8B0758-CC31-4ED0-B4B4-903760CB2C7A}">
      <dsp:nvSpPr>
        <dsp:cNvPr id="0" name=""/>
        <dsp:cNvSpPr/>
      </dsp:nvSpPr>
      <dsp:spPr>
        <a:xfrm>
          <a:off x="2456410" y="106599"/>
          <a:ext cx="1712470" cy="2341666"/>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37719" rIns="0" bIns="0" numCol="1" spcCol="1270" anchor="t" anchorCtr="0">
          <a:noAutofit/>
        </a:bodyPr>
        <a:lstStyle/>
        <a:p>
          <a:pPr marL="0" lvl="0" indent="0" algn="l" defTabSz="488950">
            <a:lnSpc>
              <a:spcPct val="90000"/>
            </a:lnSpc>
            <a:spcBef>
              <a:spcPct val="0"/>
            </a:spcBef>
            <a:spcAft>
              <a:spcPct val="35000"/>
            </a:spcAft>
            <a:buClrTx/>
            <a:buSzTx/>
            <a:buFontTx/>
            <a:buNone/>
          </a:pPr>
          <a:r>
            <a:rPr lang="en-US" sz="1100" b="0" i="0" u="none" strike="noStrike" kern="1200" baseline="0" dirty="0">
              <a:solidFill>
                <a:srgbClr val="000000"/>
              </a:solidFill>
              <a:cs typeface="Arial" panose="020B0604020202020204" pitchFamily="34" charset="0"/>
            </a:rPr>
            <a:t>• Bringing the technical content of the modules into learning units: Teaching/learning materials</a:t>
          </a:r>
          <a:endParaRPr lang="de-DE" sz="1100" kern="1200" dirty="0"/>
        </a:p>
        <a:p>
          <a:pPr marL="0" lvl="0" indent="0" algn="l" defTabSz="488950">
            <a:lnSpc>
              <a:spcPct val="90000"/>
            </a:lnSpc>
            <a:spcBef>
              <a:spcPct val="0"/>
            </a:spcBef>
            <a:spcAft>
              <a:spcPct val="35000"/>
            </a:spcAft>
            <a:buFont typeface="Wingdings" panose="05000000000000000000" pitchFamily="2" charset="2"/>
            <a:buNone/>
          </a:pPr>
          <a:r>
            <a:rPr lang="de-DE" sz="1100" b="0" i="0" u="none" strike="noStrike" kern="1200" baseline="0" dirty="0">
              <a:solidFill>
                <a:srgbClr val="000000"/>
              </a:solidFill>
              <a:cs typeface="Arial" panose="020B0604020202020204" pitchFamily="34" charset="0"/>
            </a:rPr>
            <a:t>• </a:t>
          </a:r>
          <a:r>
            <a:rPr lang="en-US" sz="1100" b="0" i="0" u="none" strike="noStrike" kern="1200" baseline="0" dirty="0">
              <a:solidFill>
                <a:srgbClr val="000000"/>
              </a:solidFill>
              <a:cs typeface="Arial" panose="020B0604020202020204" pitchFamily="34" charset="0"/>
            </a:rPr>
            <a:t>Training materials for teachers/lecturers: how to </a:t>
          </a:r>
          <a:r>
            <a:rPr lang="en-US" sz="1100" b="0" i="0" u="none" strike="noStrike" kern="1200" baseline="0" dirty="0" err="1">
              <a:solidFill>
                <a:srgbClr val="000000"/>
              </a:solidFill>
              <a:cs typeface="Arial" panose="020B0604020202020204" pitchFamily="34" charset="0"/>
            </a:rPr>
            <a:t>organise</a:t>
          </a:r>
          <a:r>
            <a:rPr lang="en-US" sz="1100" b="0" i="0" u="none" strike="noStrike" kern="1200" baseline="0" dirty="0">
              <a:solidFill>
                <a:srgbClr val="000000"/>
              </a:solidFill>
              <a:cs typeface="Arial" panose="020B0604020202020204" pitchFamily="34" charset="0"/>
            </a:rPr>
            <a:t> project oriented teaching</a:t>
          </a:r>
        </a:p>
        <a:p>
          <a:pPr marL="0" lvl="0" indent="0" algn="l" defTabSz="488950">
            <a:lnSpc>
              <a:spcPct val="90000"/>
            </a:lnSpc>
            <a:spcBef>
              <a:spcPct val="0"/>
            </a:spcBef>
            <a:spcAft>
              <a:spcPct val="35000"/>
            </a:spcAft>
            <a:buNone/>
          </a:pPr>
          <a:r>
            <a:rPr lang="de-DE" sz="1100" b="0" i="0" u="none" strike="noStrike" kern="1200" baseline="0" dirty="0">
              <a:solidFill>
                <a:srgbClr val="000000"/>
              </a:solidFill>
              <a:cs typeface="Arial" panose="020B0604020202020204" pitchFamily="34" charset="0"/>
            </a:rPr>
            <a:t>• </a:t>
          </a:r>
          <a:r>
            <a:rPr lang="en-US" sz="1100" b="0" i="0" u="none" strike="noStrike" kern="1200" baseline="0" dirty="0">
              <a:solidFill>
                <a:srgbClr val="000000"/>
              </a:solidFill>
              <a:cs typeface="Arial" panose="020B0604020202020204" pitchFamily="34" charset="0"/>
            </a:rPr>
            <a:t>Building digital learning resources (LMS, OER Database </a:t>
          </a:r>
          <a:r>
            <a:rPr lang="en-US" sz="1100" b="0" i="0" u="none" strike="noStrike" kern="1200" baseline="0" dirty="0" err="1">
              <a:solidFill>
                <a:srgbClr val="000000"/>
              </a:solidFill>
              <a:cs typeface="Arial" panose="020B0604020202020204" pitchFamily="34" charset="0"/>
            </a:rPr>
            <a:t>etc</a:t>
          </a:r>
          <a:r>
            <a:rPr lang="en-US" sz="1100" b="0" i="0" u="none" strike="noStrike" kern="1200" baseline="0" dirty="0">
              <a:solidFill>
                <a:srgbClr val="000000"/>
              </a:solidFill>
              <a:cs typeface="Arial" panose="020B0604020202020204" pitchFamily="34" charset="0"/>
            </a:rPr>
            <a:t>)</a:t>
          </a:r>
        </a:p>
        <a:p>
          <a:pPr marL="0" lvl="0" indent="0" algn="l" defTabSz="488950">
            <a:lnSpc>
              <a:spcPct val="90000"/>
            </a:lnSpc>
            <a:spcBef>
              <a:spcPct val="0"/>
            </a:spcBef>
            <a:spcAft>
              <a:spcPct val="35000"/>
            </a:spcAft>
            <a:buNone/>
          </a:pPr>
          <a:r>
            <a:rPr lang="de-DE" sz="1100" b="0" i="0" u="none" strike="noStrike" kern="1200" baseline="0" dirty="0">
              <a:solidFill>
                <a:srgbClr val="000000"/>
              </a:solidFill>
              <a:cs typeface="Arial" panose="020B0604020202020204" pitchFamily="34" charset="0"/>
            </a:rPr>
            <a:t>• </a:t>
          </a:r>
          <a:r>
            <a:rPr lang="en-US" sz="1100" b="0" i="0" u="none" strike="noStrike" kern="1200" baseline="0" dirty="0">
              <a:solidFill>
                <a:srgbClr val="000000"/>
              </a:solidFill>
              <a:cs typeface="Arial" panose="020B0604020202020204" pitchFamily="34" charset="0"/>
            </a:rPr>
            <a:t>Validation of the learning units</a:t>
          </a:r>
        </a:p>
      </dsp:txBody>
      <dsp:txXfrm>
        <a:off x="2456410" y="106599"/>
        <a:ext cx="1712470" cy="234166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A0C554-4113-439A-9494-05309EEF6B02}">
      <dsp:nvSpPr>
        <dsp:cNvPr id="0" name=""/>
        <dsp:cNvSpPr/>
      </dsp:nvSpPr>
      <dsp:spPr>
        <a:xfrm>
          <a:off x="781" y="0"/>
          <a:ext cx="1989461" cy="2371713"/>
        </a:xfrm>
        <a:prstGeom prst="roundRect">
          <a:avLst>
            <a:gd name="adj" fmla="val 5000"/>
          </a:avLst>
        </a:prstGeom>
        <a:solidFill>
          <a:srgbClr val="66CC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41148" rIns="53340" bIns="0" numCol="1" spcCol="1270" anchor="t" anchorCtr="0">
          <a:noAutofit/>
        </a:bodyPr>
        <a:lstStyle/>
        <a:p>
          <a:pPr marL="0" lvl="0" indent="0" algn="l" defTabSz="533400">
            <a:lnSpc>
              <a:spcPct val="90000"/>
            </a:lnSpc>
            <a:spcBef>
              <a:spcPct val="0"/>
            </a:spcBef>
            <a:spcAft>
              <a:spcPct val="35000"/>
            </a:spcAft>
            <a:buNone/>
          </a:pPr>
          <a:r>
            <a:rPr lang="de-DE" sz="1200" b="1" i="0" u="none" strike="noStrike" kern="1200" baseline="0" dirty="0">
              <a:solidFill>
                <a:srgbClr val="000000"/>
              </a:solidFill>
              <a:latin typeface="Source Sans Pro" panose="020B0503030403020204" pitchFamily="34" charset="0"/>
            </a:rPr>
            <a:t>A7: Prototyping </a:t>
          </a:r>
          <a:r>
            <a:rPr lang="en-US" sz="1200" b="1" i="0" u="none" strike="noStrike" kern="1200" baseline="0" dirty="0">
              <a:solidFill>
                <a:srgbClr val="000000"/>
              </a:solidFill>
              <a:cs typeface="Arial" panose="020B0604020202020204" pitchFamily="34" charset="0"/>
            </a:rPr>
            <a:t>the Modules</a:t>
          </a:r>
          <a:endParaRPr lang="de-DE" sz="1200" kern="1200" dirty="0"/>
        </a:p>
      </dsp:txBody>
      <dsp:txXfrm rot="16200000">
        <a:off x="-772675" y="773456"/>
        <a:ext cx="1944804" cy="397892"/>
      </dsp:txXfrm>
    </dsp:sp>
    <dsp:sp modelId="{6F8AE195-2D1B-4C6D-A61A-5D45E33D8516}">
      <dsp:nvSpPr>
        <dsp:cNvPr id="0" name=""/>
        <dsp:cNvSpPr/>
      </dsp:nvSpPr>
      <dsp:spPr>
        <a:xfrm>
          <a:off x="398673" y="0"/>
          <a:ext cx="1482148" cy="2371713"/>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34290" rIns="0" bIns="0" numCol="1" spcCol="1270" anchor="t" anchorCtr="0">
          <a:noAutofit/>
        </a:bodyPr>
        <a:lstStyle/>
        <a:p>
          <a:pPr marL="0" lvl="0" indent="0" algn="l" defTabSz="444500">
            <a:lnSpc>
              <a:spcPct val="90000"/>
            </a:lnSpc>
            <a:spcBef>
              <a:spcPct val="0"/>
            </a:spcBef>
            <a:spcAft>
              <a:spcPct val="35000"/>
            </a:spcAft>
            <a:buClrTx/>
            <a:buSzTx/>
            <a:buFontTx/>
            <a:buNone/>
          </a:pPr>
          <a:r>
            <a:rPr lang="en-US" sz="1000" b="0" i="0" u="none" strike="noStrike" kern="1200" baseline="0" dirty="0">
              <a:solidFill>
                <a:srgbClr val="000000"/>
              </a:solidFill>
              <a:cs typeface="Arial" panose="020B0604020202020204" pitchFamily="34" charset="0"/>
            </a:rPr>
            <a:t>• Staff training for practice-oriented learning projects (action-oriented and agile) at both universities in Ghana </a:t>
          </a:r>
          <a:endParaRPr lang="de-DE" sz="1000" kern="1200" dirty="0"/>
        </a:p>
        <a:p>
          <a:pPr marL="0" lvl="0" indent="0" algn="l" defTabSz="444500">
            <a:lnSpc>
              <a:spcPct val="90000"/>
            </a:lnSpc>
            <a:spcBef>
              <a:spcPct val="0"/>
            </a:spcBef>
            <a:spcAft>
              <a:spcPct val="35000"/>
            </a:spcAft>
            <a:buClrTx/>
            <a:buSzTx/>
            <a:buFontTx/>
            <a:buNone/>
          </a:pPr>
          <a:r>
            <a:rPr lang="en-US" sz="1000" b="0" i="0" u="none" strike="noStrike" kern="1200" baseline="0" dirty="0">
              <a:solidFill>
                <a:srgbClr val="000000"/>
              </a:solidFill>
              <a:cs typeface="Arial" panose="020B0604020202020204" pitchFamily="34" charset="0"/>
            </a:rPr>
            <a:t>• Implementation of one prototype module per university, incl. coaching by didactic experts and visits to companies and installation sites </a:t>
          </a:r>
          <a:endParaRPr lang="de-DE" sz="1000" b="0" i="0" u="none" strike="noStrike" kern="1200" baseline="0" dirty="0">
            <a:solidFill>
              <a:srgbClr val="000000"/>
            </a:solidFill>
            <a:cs typeface="Arial" panose="020B0604020202020204" pitchFamily="34" charset="0"/>
          </a:endParaRPr>
        </a:p>
        <a:p>
          <a:pPr marL="0" lvl="0" indent="0" algn="l" defTabSz="444500">
            <a:lnSpc>
              <a:spcPct val="90000"/>
            </a:lnSpc>
            <a:spcBef>
              <a:spcPct val="0"/>
            </a:spcBef>
            <a:spcAft>
              <a:spcPct val="35000"/>
            </a:spcAft>
            <a:buClrTx/>
            <a:buSzTx/>
            <a:buFontTx/>
            <a:buNone/>
          </a:pPr>
          <a:r>
            <a:rPr lang="en-US" sz="1000" b="0" i="0" u="none" strike="noStrike" kern="1200" baseline="0">
              <a:solidFill>
                <a:srgbClr val="000000"/>
              </a:solidFill>
              <a:cs typeface="Arial" panose="020B0604020202020204" pitchFamily="34" charset="0"/>
            </a:rPr>
            <a:t>• Monitoring/formative evaluation and assessment </a:t>
          </a:r>
          <a:endParaRPr lang="de-DE" sz="1000" b="0" i="0" u="none" strike="noStrike" kern="1200" baseline="0">
            <a:solidFill>
              <a:srgbClr val="000000"/>
            </a:solidFill>
            <a:cs typeface="Arial" panose="020B0604020202020204" pitchFamily="34" charset="0"/>
          </a:endParaRPr>
        </a:p>
        <a:p>
          <a:pPr marL="0" lvl="0" indent="0" algn="l" defTabSz="444500">
            <a:lnSpc>
              <a:spcPct val="90000"/>
            </a:lnSpc>
            <a:spcBef>
              <a:spcPct val="0"/>
            </a:spcBef>
            <a:spcAft>
              <a:spcPct val="35000"/>
            </a:spcAft>
            <a:buClrTx/>
            <a:buSzTx/>
            <a:buFontTx/>
            <a:buNone/>
          </a:pPr>
          <a:r>
            <a:rPr lang="en-US" sz="1000" b="0" i="0" u="none" strike="noStrike" kern="1200" baseline="0">
              <a:solidFill>
                <a:srgbClr val="000000"/>
              </a:solidFill>
              <a:cs typeface="Arial" panose="020B0604020202020204" pitchFamily="34" charset="0"/>
            </a:rPr>
            <a:t>• Revision of modules and learning resources </a:t>
          </a:r>
          <a:endParaRPr lang="de-DE" sz="1000" b="0" i="0" u="none" strike="noStrike" kern="1200" baseline="0">
            <a:solidFill>
              <a:srgbClr val="000000"/>
            </a:solidFill>
            <a:cs typeface="Arial" panose="020B0604020202020204" pitchFamily="34" charset="0"/>
          </a:endParaRPr>
        </a:p>
        <a:p>
          <a:pPr marL="0" lvl="0" indent="0" algn="l" defTabSz="444500">
            <a:lnSpc>
              <a:spcPct val="90000"/>
            </a:lnSpc>
            <a:spcBef>
              <a:spcPct val="0"/>
            </a:spcBef>
            <a:spcAft>
              <a:spcPct val="35000"/>
            </a:spcAft>
            <a:buClrTx/>
            <a:buSzTx/>
            <a:buFontTx/>
            <a:buNone/>
          </a:pPr>
          <a:endParaRPr lang="de-DE" sz="1000" b="0" i="0" u="none" strike="noStrike" kern="1200" baseline="0" dirty="0">
            <a:solidFill>
              <a:srgbClr val="000000"/>
            </a:solidFill>
            <a:cs typeface="Arial" panose="020B0604020202020204" pitchFamily="34" charset="0"/>
          </a:endParaRPr>
        </a:p>
      </dsp:txBody>
      <dsp:txXfrm>
        <a:off x="398673" y="0"/>
        <a:ext cx="1482148" cy="2371713"/>
      </dsp:txXfrm>
    </dsp:sp>
    <dsp:sp modelId="{EA248F69-632B-4047-A0AF-5914B356ABEC}">
      <dsp:nvSpPr>
        <dsp:cNvPr id="0" name=""/>
        <dsp:cNvSpPr/>
      </dsp:nvSpPr>
      <dsp:spPr>
        <a:xfrm>
          <a:off x="2059873" y="0"/>
          <a:ext cx="1989461" cy="2371713"/>
        </a:xfrm>
        <a:prstGeom prst="roundRect">
          <a:avLst>
            <a:gd name="adj" fmla="val 5000"/>
          </a:avLst>
        </a:prstGeom>
        <a:solidFill>
          <a:srgbClr val="66CC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41148" rIns="53340" bIns="0" numCol="1" spcCol="1270" anchor="t" anchorCtr="0">
          <a:noAutofit/>
        </a:bodyPr>
        <a:lstStyle/>
        <a:p>
          <a:pPr marL="0" lvl="0" indent="0" algn="l" defTabSz="533400">
            <a:lnSpc>
              <a:spcPct val="90000"/>
            </a:lnSpc>
            <a:spcBef>
              <a:spcPct val="0"/>
            </a:spcBef>
            <a:spcAft>
              <a:spcPct val="35000"/>
            </a:spcAft>
            <a:buNone/>
          </a:pPr>
          <a:r>
            <a:rPr lang="de-DE" sz="1200" b="1" i="0" u="none" strike="noStrike" kern="1200" baseline="0" dirty="0">
              <a:solidFill>
                <a:srgbClr val="000000"/>
              </a:solidFill>
              <a:cs typeface="Arial" panose="020B0604020202020204" pitchFamily="34" charset="0"/>
            </a:rPr>
            <a:t>A8: Piloting </a:t>
          </a:r>
          <a:r>
            <a:rPr lang="de-DE" sz="1200" b="1" i="0" u="none" strike="noStrike" kern="1200" baseline="0" dirty="0" err="1">
              <a:solidFill>
                <a:srgbClr val="000000"/>
              </a:solidFill>
              <a:cs typeface="Arial" panose="020B0604020202020204" pitchFamily="34" charset="0"/>
            </a:rPr>
            <a:t>the</a:t>
          </a:r>
          <a:r>
            <a:rPr lang="de-DE" sz="1200" b="1" i="0" u="none" strike="noStrike" kern="1200" baseline="0" dirty="0">
              <a:solidFill>
                <a:srgbClr val="000000"/>
              </a:solidFill>
              <a:cs typeface="Arial" panose="020B0604020202020204" pitchFamily="34" charset="0"/>
            </a:rPr>
            <a:t> Modules </a:t>
          </a:r>
          <a:endParaRPr lang="de-DE" sz="1200" b="0" kern="1200" dirty="0"/>
        </a:p>
      </dsp:txBody>
      <dsp:txXfrm rot="16200000">
        <a:off x="1286417" y="773456"/>
        <a:ext cx="1944804" cy="397892"/>
      </dsp:txXfrm>
    </dsp:sp>
    <dsp:sp modelId="{E0765E2C-DDEA-4D57-93AD-CCFB4769594B}">
      <dsp:nvSpPr>
        <dsp:cNvPr id="0" name=""/>
        <dsp:cNvSpPr/>
      </dsp:nvSpPr>
      <dsp:spPr>
        <a:xfrm rot="5400000">
          <a:off x="1895693" y="1882275"/>
          <a:ext cx="348254" cy="298419"/>
        </a:xfrm>
        <a:prstGeom prst="flowChartExtra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C2378E0-48A6-415B-A72E-EFB94891409B}">
      <dsp:nvSpPr>
        <dsp:cNvPr id="0" name=""/>
        <dsp:cNvSpPr/>
      </dsp:nvSpPr>
      <dsp:spPr>
        <a:xfrm>
          <a:off x="2457765" y="0"/>
          <a:ext cx="1482148" cy="2371713"/>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41148" rIns="0" bIns="0" numCol="1" spcCol="1270" anchor="t" anchorCtr="0">
          <a:noAutofit/>
        </a:bodyPr>
        <a:lstStyle/>
        <a:p>
          <a:pPr marL="0" lvl="0" indent="0" algn="l" defTabSz="533400">
            <a:lnSpc>
              <a:spcPct val="90000"/>
            </a:lnSpc>
            <a:spcBef>
              <a:spcPct val="0"/>
            </a:spcBef>
            <a:spcAft>
              <a:spcPct val="35000"/>
            </a:spcAft>
            <a:buClrTx/>
            <a:buSzTx/>
            <a:buFont typeface="Arial" panose="020B0604020202020204" pitchFamily="34" charset="0"/>
            <a:buNone/>
          </a:pPr>
          <a:r>
            <a:rPr lang="de-DE" sz="1200" b="0" i="0" u="none" strike="noStrike" kern="1200" baseline="0" dirty="0">
              <a:solidFill>
                <a:srgbClr val="000000"/>
              </a:solidFill>
              <a:cs typeface="Arial" panose="020B0604020202020204" pitchFamily="34" charset="0"/>
            </a:rPr>
            <a:t>• </a:t>
          </a:r>
          <a:r>
            <a:rPr lang="en-US" sz="1200" b="0" i="0" u="none" strike="noStrike" kern="1200" baseline="0" dirty="0">
              <a:solidFill>
                <a:srgbClr val="000000"/>
              </a:solidFill>
              <a:cs typeface="Arial" panose="020B0604020202020204" pitchFamily="34" charset="0"/>
            </a:rPr>
            <a:t>Piloting all new modules at both universities in one master program in a relevant department per Institution </a:t>
          </a:r>
          <a:endParaRPr lang="de-DE" sz="1200" kern="1200" dirty="0"/>
        </a:p>
        <a:p>
          <a:pPr marL="0" lvl="0" indent="0" algn="l" defTabSz="533400">
            <a:lnSpc>
              <a:spcPct val="90000"/>
            </a:lnSpc>
            <a:spcBef>
              <a:spcPct val="0"/>
            </a:spcBef>
            <a:spcAft>
              <a:spcPct val="35000"/>
            </a:spcAft>
            <a:buClrTx/>
            <a:buSzTx/>
            <a:buFont typeface="Arial" panose="020B0604020202020204" pitchFamily="34" charset="0"/>
            <a:buNone/>
          </a:pPr>
          <a:r>
            <a:rPr lang="de-DE" sz="1200" b="0" i="0" u="none" strike="noStrike" kern="1200" baseline="0" dirty="0">
              <a:solidFill>
                <a:srgbClr val="000000"/>
              </a:solidFill>
              <a:cs typeface="Arial" panose="020B0604020202020204" pitchFamily="34" charset="0"/>
            </a:rPr>
            <a:t>• </a:t>
          </a:r>
          <a:r>
            <a:rPr lang="en-US" sz="1200" b="0" i="0" u="none" strike="noStrike" kern="1200" baseline="0" dirty="0">
              <a:solidFill>
                <a:srgbClr val="000000"/>
              </a:solidFill>
              <a:cs typeface="Arial" panose="020B0604020202020204" pitchFamily="34" charset="0"/>
            </a:rPr>
            <a:t>Staff training and support by didactic coaches </a:t>
          </a:r>
          <a:endParaRPr lang="de-DE" sz="1200" b="0" i="0" u="none" strike="noStrike" kern="1200" baseline="0" dirty="0">
            <a:solidFill>
              <a:srgbClr val="000000"/>
            </a:solidFill>
            <a:cs typeface="Arial" panose="020B0604020202020204" pitchFamily="34" charset="0"/>
          </a:endParaRPr>
        </a:p>
        <a:p>
          <a:pPr marL="0" lvl="0" indent="0" algn="l" defTabSz="533400">
            <a:lnSpc>
              <a:spcPct val="90000"/>
            </a:lnSpc>
            <a:spcBef>
              <a:spcPct val="0"/>
            </a:spcBef>
            <a:spcAft>
              <a:spcPct val="35000"/>
            </a:spcAft>
            <a:buClrTx/>
            <a:buSzTx/>
            <a:buFont typeface="Arial" panose="020B0604020202020204" pitchFamily="34" charset="0"/>
            <a:buNone/>
          </a:pPr>
          <a:r>
            <a:rPr lang="de-DE" sz="1200" b="0" i="0" u="none" strike="noStrike" kern="1200" baseline="0" dirty="0">
              <a:solidFill>
                <a:srgbClr val="000000"/>
              </a:solidFill>
              <a:cs typeface="Arial" panose="020B0604020202020204" pitchFamily="34" charset="0"/>
            </a:rPr>
            <a:t>• </a:t>
          </a:r>
          <a:r>
            <a:rPr lang="en-US" sz="1200" b="0" i="0" u="none" strike="noStrike" kern="1200" baseline="0" dirty="0">
              <a:solidFill>
                <a:srgbClr val="000000"/>
              </a:solidFill>
              <a:cs typeface="Arial" panose="020B0604020202020204" pitchFamily="34" charset="0"/>
            </a:rPr>
            <a:t>External Evaluation of modules and of train-the-trainer activities </a:t>
          </a:r>
          <a:endParaRPr lang="de-DE" sz="1200" b="0" i="0" u="none" strike="noStrike" kern="1200" baseline="0" dirty="0">
            <a:solidFill>
              <a:srgbClr val="000000"/>
            </a:solidFill>
            <a:cs typeface="Arial" panose="020B0604020202020204" pitchFamily="34" charset="0"/>
          </a:endParaRPr>
        </a:p>
        <a:p>
          <a:pPr marL="0" lvl="0" indent="0" algn="l" defTabSz="533400">
            <a:lnSpc>
              <a:spcPct val="90000"/>
            </a:lnSpc>
            <a:spcBef>
              <a:spcPct val="0"/>
            </a:spcBef>
            <a:spcAft>
              <a:spcPct val="35000"/>
            </a:spcAft>
            <a:buClrTx/>
            <a:buSzTx/>
            <a:buFont typeface="Arial" panose="020B0604020202020204" pitchFamily="34" charset="0"/>
            <a:buNone/>
          </a:pPr>
          <a:endParaRPr lang="de-DE" sz="1200" b="0" i="0" u="none" strike="noStrike" kern="1200" baseline="0" dirty="0">
            <a:solidFill>
              <a:srgbClr val="000000"/>
            </a:solidFill>
            <a:cs typeface="Arial" panose="020B0604020202020204" pitchFamily="34" charset="0"/>
          </a:endParaRPr>
        </a:p>
      </dsp:txBody>
      <dsp:txXfrm>
        <a:off x="2457765" y="0"/>
        <a:ext cx="1482148" cy="237171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D37E90-231A-4613-B064-CA72CBC1ADF0}">
      <dsp:nvSpPr>
        <dsp:cNvPr id="0" name=""/>
        <dsp:cNvSpPr/>
      </dsp:nvSpPr>
      <dsp:spPr>
        <a:xfrm>
          <a:off x="742" y="196737"/>
          <a:ext cx="1892104" cy="2270525"/>
        </a:xfrm>
        <a:prstGeom prst="roundRect">
          <a:avLst>
            <a:gd name="adj" fmla="val 5000"/>
          </a:avLst>
        </a:prstGeom>
        <a:solidFill>
          <a:srgbClr val="9999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41148" rIns="53340" bIns="0" numCol="1" spcCol="1270" anchor="t" anchorCtr="0">
          <a:noAutofit/>
        </a:bodyPr>
        <a:lstStyle/>
        <a:p>
          <a:pPr marL="0" lvl="0" indent="0" algn="l" defTabSz="533400">
            <a:lnSpc>
              <a:spcPct val="90000"/>
            </a:lnSpc>
            <a:spcBef>
              <a:spcPct val="0"/>
            </a:spcBef>
            <a:spcAft>
              <a:spcPct val="35000"/>
            </a:spcAft>
            <a:buNone/>
          </a:pPr>
          <a:r>
            <a:rPr lang="en-GB" sz="1200" b="1" i="0" u="none" strike="noStrike" kern="1200" baseline="0" noProof="0" dirty="0">
              <a:solidFill>
                <a:srgbClr val="000000"/>
              </a:solidFill>
              <a:cs typeface="Arial" panose="020B0604020202020204" pitchFamily="34" charset="0"/>
            </a:rPr>
            <a:t>A9: Institutional anchoring </a:t>
          </a:r>
          <a:endParaRPr lang="de-DE" sz="1200" b="1" kern="1200" dirty="0"/>
        </a:p>
      </dsp:txBody>
      <dsp:txXfrm rot="16200000">
        <a:off x="-740962" y="938442"/>
        <a:ext cx="1861831" cy="378420"/>
      </dsp:txXfrm>
    </dsp:sp>
    <dsp:sp modelId="{A1559988-CD36-4FBF-ABA1-88450A491A4D}">
      <dsp:nvSpPr>
        <dsp:cNvPr id="0" name=""/>
        <dsp:cNvSpPr/>
      </dsp:nvSpPr>
      <dsp:spPr>
        <a:xfrm>
          <a:off x="379163" y="196737"/>
          <a:ext cx="1409618" cy="2270525"/>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34290" rIns="0" bIns="0" numCol="1" spcCol="1270" anchor="t" anchorCtr="0">
          <a:noAutofit/>
        </a:bodyPr>
        <a:lstStyle/>
        <a:p>
          <a:pPr marL="0" lvl="0" indent="0" algn="l" defTabSz="444500">
            <a:lnSpc>
              <a:spcPct val="90000"/>
            </a:lnSpc>
            <a:spcBef>
              <a:spcPct val="0"/>
            </a:spcBef>
            <a:spcAft>
              <a:spcPct val="35000"/>
            </a:spcAft>
            <a:buClrTx/>
            <a:buSzTx/>
            <a:buFontTx/>
            <a:buNone/>
          </a:pPr>
          <a:r>
            <a:rPr lang="en-US" sz="1000" b="0" i="0" u="none" strike="noStrike" kern="1200" baseline="0" dirty="0">
              <a:solidFill>
                <a:srgbClr val="000000"/>
              </a:solidFill>
              <a:cs typeface="Arial" panose="020B0604020202020204" pitchFamily="34" charset="0"/>
            </a:rPr>
            <a:t>• Further staff training for additional professors/lecturers </a:t>
          </a:r>
          <a:endParaRPr lang="de-DE" sz="1000" kern="1200" dirty="0"/>
        </a:p>
        <a:p>
          <a:pPr marL="0" lvl="0" indent="0" algn="l" defTabSz="444500">
            <a:lnSpc>
              <a:spcPct val="90000"/>
            </a:lnSpc>
            <a:spcBef>
              <a:spcPct val="0"/>
            </a:spcBef>
            <a:spcAft>
              <a:spcPct val="35000"/>
            </a:spcAft>
            <a:buClrTx/>
            <a:buSzTx/>
            <a:buFontTx/>
            <a:buNone/>
          </a:pPr>
          <a:r>
            <a:rPr lang="en-US" sz="1000" b="0" i="0" u="none" strike="noStrike" kern="1200" baseline="0" dirty="0">
              <a:solidFill>
                <a:srgbClr val="000000"/>
              </a:solidFill>
              <a:cs typeface="Arial" panose="020B0604020202020204" pitchFamily="34" charset="0"/>
            </a:rPr>
            <a:t>• Transfer of the learning platform to the universities for long term use </a:t>
          </a:r>
          <a:endParaRPr lang="de-DE" sz="1000" b="0" i="0" u="none" strike="noStrike" kern="1200" baseline="0" dirty="0">
            <a:solidFill>
              <a:srgbClr val="000000"/>
            </a:solidFill>
            <a:cs typeface="Arial" panose="020B0604020202020204" pitchFamily="34" charset="0"/>
          </a:endParaRPr>
        </a:p>
        <a:p>
          <a:pPr marL="0" lvl="0" indent="0" algn="l" defTabSz="444500">
            <a:lnSpc>
              <a:spcPct val="90000"/>
            </a:lnSpc>
            <a:spcBef>
              <a:spcPct val="0"/>
            </a:spcBef>
            <a:spcAft>
              <a:spcPct val="35000"/>
            </a:spcAft>
            <a:buClrTx/>
            <a:buSzTx/>
            <a:buFontTx/>
            <a:buNone/>
          </a:pPr>
          <a:r>
            <a:rPr lang="en-US" sz="1000" b="0" i="0" u="none" strike="noStrike" kern="1200" baseline="0" dirty="0">
              <a:solidFill>
                <a:srgbClr val="000000"/>
              </a:solidFill>
              <a:cs typeface="Arial" panose="020B0604020202020204" pitchFamily="34" charset="0"/>
            </a:rPr>
            <a:t>• Support of the accreditation process by the team (docs, evaluation reports etc.) </a:t>
          </a:r>
          <a:endParaRPr lang="de-DE" sz="1000" b="0" i="0" u="none" strike="noStrike" kern="1200" baseline="0" dirty="0">
            <a:solidFill>
              <a:srgbClr val="000000"/>
            </a:solidFill>
            <a:cs typeface="Arial" panose="020B0604020202020204" pitchFamily="34" charset="0"/>
          </a:endParaRPr>
        </a:p>
        <a:p>
          <a:pPr marL="0" lvl="0" indent="0" algn="l" defTabSz="444500">
            <a:lnSpc>
              <a:spcPct val="90000"/>
            </a:lnSpc>
            <a:spcBef>
              <a:spcPct val="0"/>
            </a:spcBef>
            <a:spcAft>
              <a:spcPct val="35000"/>
            </a:spcAft>
            <a:buClrTx/>
            <a:buSzTx/>
            <a:buFontTx/>
            <a:buNone/>
          </a:pPr>
          <a:r>
            <a:rPr lang="en-US" sz="1000" b="0" i="0" u="none" strike="noStrike" kern="1200" baseline="0" dirty="0">
              <a:solidFill>
                <a:srgbClr val="000000"/>
              </a:solidFill>
              <a:cs typeface="Arial" panose="020B0604020202020204" pitchFamily="34" charset="0"/>
            </a:rPr>
            <a:t>• Dissemination of the new approach to non-</a:t>
          </a:r>
          <a:r>
            <a:rPr lang="en-US" sz="1000" b="0" i="0" u="none" strike="noStrike" kern="1200" baseline="0" dirty="0" err="1">
              <a:solidFill>
                <a:srgbClr val="000000"/>
              </a:solidFill>
              <a:cs typeface="Arial" panose="020B0604020202020204" pitchFamily="34" charset="0"/>
            </a:rPr>
            <a:t>participatin</a:t>
          </a:r>
          <a:r>
            <a:rPr lang="en-US" sz="1000" b="0" i="0" u="none" strike="noStrike" kern="1200" baseline="0" dirty="0">
              <a:solidFill>
                <a:srgbClr val="000000"/>
              </a:solidFill>
              <a:cs typeface="Arial" panose="020B0604020202020204" pitchFamily="34" charset="0"/>
            </a:rPr>
            <a:t> departments and beyond to other universities </a:t>
          </a:r>
          <a:endParaRPr lang="de-DE" sz="1000" b="0" i="0" u="none" strike="noStrike" kern="1200" baseline="0" dirty="0">
            <a:solidFill>
              <a:srgbClr val="000000"/>
            </a:solidFill>
            <a:cs typeface="Arial" panose="020B0604020202020204" pitchFamily="34" charset="0"/>
          </a:endParaRPr>
        </a:p>
        <a:p>
          <a:pPr marL="0" lvl="0" indent="0" algn="l" defTabSz="444500">
            <a:lnSpc>
              <a:spcPct val="90000"/>
            </a:lnSpc>
            <a:spcBef>
              <a:spcPct val="0"/>
            </a:spcBef>
            <a:spcAft>
              <a:spcPct val="35000"/>
            </a:spcAft>
            <a:buClrTx/>
            <a:buSzTx/>
            <a:buFontTx/>
            <a:buNone/>
          </a:pPr>
          <a:endParaRPr lang="de-DE" sz="1000" b="0" i="0" u="none" strike="noStrike" kern="1200" baseline="0" dirty="0">
            <a:solidFill>
              <a:srgbClr val="000000"/>
            </a:solidFill>
            <a:cs typeface="Arial" panose="020B0604020202020204" pitchFamily="34" charset="0"/>
          </a:endParaRPr>
        </a:p>
      </dsp:txBody>
      <dsp:txXfrm>
        <a:off x="379163" y="196737"/>
        <a:ext cx="1409618" cy="2270525"/>
      </dsp:txXfrm>
    </dsp:sp>
    <dsp:sp modelId="{CE9B44F0-6EE2-400F-9BD4-97C85B0C1983}">
      <dsp:nvSpPr>
        <dsp:cNvPr id="0" name=""/>
        <dsp:cNvSpPr/>
      </dsp:nvSpPr>
      <dsp:spPr>
        <a:xfrm>
          <a:off x="1959814" y="207726"/>
          <a:ext cx="1892104" cy="2270525"/>
        </a:xfrm>
        <a:prstGeom prst="roundRect">
          <a:avLst>
            <a:gd name="adj" fmla="val 5000"/>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41148" rIns="53340" bIns="0" numCol="1" spcCol="1270" anchor="t" anchorCtr="0">
          <a:noAutofit/>
        </a:bodyPr>
        <a:lstStyle/>
        <a:p>
          <a:pPr marL="0" lvl="0" indent="0" algn="l" defTabSz="533400">
            <a:lnSpc>
              <a:spcPct val="90000"/>
            </a:lnSpc>
            <a:spcBef>
              <a:spcPct val="0"/>
            </a:spcBef>
            <a:spcAft>
              <a:spcPct val="35000"/>
            </a:spcAft>
            <a:buNone/>
          </a:pPr>
          <a:r>
            <a:rPr lang="de-DE" sz="1200" b="1" i="0" u="none" strike="noStrike" kern="1200" baseline="0" dirty="0">
              <a:solidFill>
                <a:srgbClr val="000000"/>
              </a:solidFill>
              <a:cs typeface="Arial" panose="020B0604020202020204" pitchFamily="34" charset="0"/>
            </a:rPr>
            <a:t>A 10: Project </a:t>
          </a:r>
          <a:r>
            <a:rPr lang="de-DE" sz="1200" b="1" i="0" u="none" strike="noStrike" kern="1200" baseline="0" dirty="0" err="1">
              <a:solidFill>
                <a:srgbClr val="000000"/>
              </a:solidFill>
              <a:cs typeface="Arial" panose="020B0604020202020204" pitchFamily="34" charset="0"/>
            </a:rPr>
            <a:t>closure</a:t>
          </a:r>
          <a:endParaRPr lang="de-DE" sz="1200" b="1" kern="1200" dirty="0"/>
        </a:p>
      </dsp:txBody>
      <dsp:txXfrm rot="16200000">
        <a:off x="1218109" y="949431"/>
        <a:ext cx="1861831" cy="378420"/>
      </dsp:txXfrm>
    </dsp:sp>
    <dsp:sp modelId="{238252C3-CF8F-4290-B249-4F821E7B3445}">
      <dsp:nvSpPr>
        <dsp:cNvPr id="0" name=""/>
        <dsp:cNvSpPr/>
      </dsp:nvSpPr>
      <dsp:spPr>
        <a:xfrm rot="5400000">
          <a:off x="1801610" y="2002246"/>
          <a:ext cx="333842" cy="283815"/>
        </a:xfrm>
        <a:prstGeom prst="flowChartExtra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06BEAE8-D192-48A8-998A-D075F2EE6819}">
      <dsp:nvSpPr>
        <dsp:cNvPr id="0" name=""/>
        <dsp:cNvSpPr/>
      </dsp:nvSpPr>
      <dsp:spPr>
        <a:xfrm>
          <a:off x="2338235" y="207726"/>
          <a:ext cx="1409618" cy="2270525"/>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41148" rIns="0" bIns="0" numCol="1" spcCol="1270" anchor="t" anchorCtr="0">
          <a:noAutofit/>
        </a:bodyPr>
        <a:lstStyle/>
        <a:p>
          <a:pPr marL="0" lvl="0" indent="0" algn="l" defTabSz="533400">
            <a:lnSpc>
              <a:spcPct val="90000"/>
            </a:lnSpc>
            <a:spcBef>
              <a:spcPct val="0"/>
            </a:spcBef>
            <a:spcAft>
              <a:spcPct val="35000"/>
            </a:spcAft>
            <a:buClrTx/>
            <a:buSzTx/>
            <a:buFontTx/>
            <a:buNone/>
          </a:pPr>
          <a:r>
            <a:rPr lang="de-DE" sz="1200" b="0" i="0" u="none" strike="noStrike" kern="1200" baseline="0" dirty="0">
              <a:solidFill>
                <a:srgbClr val="000000"/>
              </a:solidFill>
              <a:cs typeface="Arial" panose="020B0604020202020204" pitchFamily="34" charset="0"/>
            </a:rPr>
            <a:t>• Final </a:t>
          </a:r>
          <a:r>
            <a:rPr lang="de-DE" sz="1200" b="0" i="0" u="none" strike="noStrike" kern="1200" baseline="0" dirty="0" err="1">
              <a:solidFill>
                <a:srgbClr val="000000"/>
              </a:solidFill>
              <a:cs typeface="Arial" panose="020B0604020202020204" pitchFamily="34" charset="0"/>
            </a:rPr>
            <a:t>evaluation</a:t>
          </a:r>
          <a:endParaRPr lang="de-DE" sz="1200" b="0" i="0" u="none" strike="noStrike" kern="1200" baseline="0" dirty="0">
            <a:solidFill>
              <a:srgbClr val="000000"/>
            </a:solidFill>
            <a:cs typeface="Arial" panose="020B0604020202020204" pitchFamily="34" charset="0"/>
          </a:endParaRPr>
        </a:p>
        <a:p>
          <a:pPr marL="0" lvl="0" indent="0" algn="l" defTabSz="533400">
            <a:lnSpc>
              <a:spcPct val="90000"/>
            </a:lnSpc>
            <a:spcBef>
              <a:spcPct val="0"/>
            </a:spcBef>
            <a:spcAft>
              <a:spcPct val="35000"/>
            </a:spcAft>
            <a:buClrTx/>
            <a:buSzTx/>
            <a:buFontTx/>
            <a:buNone/>
          </a:pPr>
          <a:r>
            <a:rPr lang="de-DE" sz="1200" b="0" i="0" u="none" strike="noStrike" kern="1200" baseline="0" dirty="0">
              <a:solidFill>
                <a:srgbClr val="000000"/>
              </a:solidFill>
              <a:cs typeface="Arial" panose="020B0604020202020204" pitchFamily="34" charset="0"/>
            </a:rPr>
            <a:t>• </a:t>
          </a:r>
          <a:r>
            <a:rPr lang="en-US" sz="1200" b="0" i="0" u="none" strike="noStrike" kern="1200" baseline="0" dirty="0">
              <a:solidFill>
                <a:srgbClr val="000000"/>
              </a:solidFill>
              <a:cs typeface="Arial" panose="020B0604020202020204" pitchFamily="34" charset="0"/>
            </a:rPr>
            <a:t>Appointments of long term cooperation of the partners beyond the project lifetime</a:t>
          </a:r>
        </a:p>
        <a:p>
          <a:pPr marL="0" lvl="0" indent="0" algn="l" defTabSz="533400">
            <a:lnSpc>
              <a:spcPct val="90000"/>
            </a:lnSpc>
            <a:spcBef>
              <a:spcPct val="0"/>
            </a:spcBef>
            <a:spcAft>
              <a:spcPct val="35000"/>
            </a:spcAft>
            <a:buClrTx/>
            <a:buSzTx/>
            <a:buFontTx/>
            <a:buNone/>
          </a:pPr>
          <a:r>
            <a:rPr lang="de-DE" sz="1200" b="0" i="0" u="none" strike="noStrike" kern="1200" baseline="0" dirty="0">
              <a:solidFill>
                <a:srgbClr val="000000"/>
              </a:solidFill>
              <a:cs typeface="Arial" panose="020B0604020202020204" pitchFamily="34" charset="0"/>
            </a:rPr>
            <a:t>• Closing </a:t>
          </a:r>
          <a:r>
            <a:rPr lang="de-DE" sz="1200" b="0" i="0" u="none" strike="noStrike" kern="1200" baseline="0" dirty="0" err="1">
              <a:solidFill>
                <a:srgbClr val="000000"/>
              </a:solidFill>
              <a:cs typeface="Arial" panose="020B0604020202020204" pitchFamily="34" charset="0"/>
            </a:rPr>
            <a:t>event</a:t>
          </a:r>
          <a:r>
            <a:rPr lang="de-DE" sz="1200" b="0" i="0" u="none" strike="noStrike" kern="1200" baseline="0" dirty="0">
              <a:solidFill>
                <a:srgbClr val="000000"/>
              </a:solidFill>
              <a:cs typeface="Arial" panose="020B0604020202020204" pitchFamily="34" charset="0"/>
            </a:rPr>
            <a:t> </a:t>
          </a:r>
          <a:endParaRPr lang="de-DE" sz="1200" kern="1200" dirty="0"/>
        </a:p>
      </dsp:txBody>
      <dsp:txXfrm>
        <a:off x="2338235" y="207726"/>
        <a:ext cx="1409618" cy="2270525"/>
      </dsp:txXfrm>
    </dsp:sp>
  </dsp:spTree>
</dsp:drawing>
</file>

<file path=ppt/diagrams/layout1.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A09EBDEB-D4BD-61EA-EE65-0C0793E2B2BA}"/>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a:lvl1pPr>
          </a:lstStyle>
          <a:p>
            <a:endParaRPr lang="de-DE" altLang="de-DE"/>
          </a:p>
        </p:txBody>
      </p:sp>
      <p:sp>
        <p:nvSpPr>
          <p:cNvPr id="9219" name="Rectangle 3">
            <a:extLst>
              <a:ext uri="{FF2B5EF4-FFF2-40B4-BE49-F238E27FC236}">
                <a16:creationId xmlns:a16="http://schemas.microsoft.com/office/drawing/2014/main" id="{3EA72111-AAE5-A855-46C5-8158074C96BD}"/>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a:lvl1pPr>
          </a:lstStyle>
          <a:p>
            <a:endParaRPr lang="de-DE" altLang="de-DE"/>
          </a:p>
        </p:txBody>
      </p:sp>
      <p:sp>
        <p:nvSpPr>
          <p:cNvPr id="9220" name="Rectangle 4">
            <a:extLst>
              <a:ext uri="{FF2B5EF4-FFF2-40B4-BE49-F238E27FC236}">
                <a16:creationId xmlns:a16="http://schemas.microsoft.com/office/drawing/2014/main" id="{405E9D77-120B-1531-BF4D-417F6085B991}"/>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9221" name="Rectangle 5">
            <a:extLst>
              <a:ext uri="{FF2B5EF4-FFF2-40B4-BE49-F238E27FC236}">
                <a16:creationId xmlns:a16="http://schemas.microsoft.com/office/drawing/2014/main" id="{85F57A2D-5A3D-D137-11CF-6B73E8F2D524}"/>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de-DE" altLang="de-DE"/>
              <a:t>Textmasterformate durch Klicken bearbeiten</a:t>
            </a:r>
          </a:p>
          <a:p>
            <a:pPr lvl="1"/>
            <a:r>
              <a:rPr lang="de-DE" altLang="de-DE"/>
              <a:t>Zweite Ebene</a:t>
            </a:r>
          </a:p>
          <a:p>
            <a:pPr lvl="2"/>
            <a:r>
              <a:rPr lang="de-DE" altLang="de-DE"/>
              <a:t>Dritte Ebene</a:t>
            </a:r>
          </a:p>
          <a:p>
            <a:pPr lvl="3"/>
            <a:r>
              <a:rPr lang="de-DE" altLang="de-DE"/>
              <a:t>Vierte Ebene</a:t>
            </a:r>
          </a:p>
          <a:p>
            <a:pPr lvl="4"/>
            <a:r>
              <a:rPr lang="de-DE" altLang="de-DE"/>
              <a:t>Fünfte Ebene</a:t>
            </a:r>
          </a:p>
        </p:txBody>
      </p:sp>
      <p:sp>
        <p:nvSpPr>
          <p:cNvPr id="9222" name="Rectangle 6">
            <a:extLst>
              <a:ext uri="{FF2B5EF4-FFF2-40B4-BE49-F238E27FC236}">
                <a16:creationId xmlns:a16="http://schemas.microsoft.com/office/drawing/2014/main" id="{139E3189-17BB-5196-2151-72E69BDDEA10}"/>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a:lvl1pPr>
          </a:lstStyle>
          <a:p>
            <a:endParaRPr lang="de-DE" altLang="de-DE"/>
          </a:p>
        </p:txBody>
      </p:sp>
      <p:sp>
        <p:nvSpPr>
          <p:cNvPr id="9223" name="Rectangle 7">
            <a:extLst>
              <a:ext uri="{FF2B5EF4-FFF2-40B4-BE49-F238E27FC236}">
                <a16:creationId xmlns:a16="http://schemas.microsoft.com/office/drawing/2014/main" id="{F261761F-15BA-02CE-2B09-FD82DC537FEE}"/>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a:lvl1pPr>
          </a:lstStyle>
          <a:p>
            <a:fld id="{945D0C71-324D-4DB9-A713-6ADF96CF4169}" type="slidenum">
              <a:rPr lang="de-DE" altLang="de-DE"/>
              <a:pPr/>
              <a:t>‹Nr.›</a:t>
            </a:fld>
            <a:endParaRPr lang="de-DE" altLang="de-D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945D0C71-324D-4DB9-A713-6ADF96CF4169}" type="slidenum">
              <a:rPr lang="de-DE" altLang="de-DE" smtClean="0"/>
              <a:pPr/>
              <a:t>1</a:t>
            </a:fld>
            <a:endParaRPr lang="de-DE" altLang="de-DE"/>
          </a:p>
        </p:txBody>
      </p:sp>
    </p:spTree>
    <p:extLst>
      <p:ext uri="{BB962C8B-B14F-4D97-AF65-F5344CB8AC3E}">
        <p14:creationId xmlns:p14="http://schemas.microsoft.com/office/powerpoint/2010/main" val="3223445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050" dirty="0">
                <a:cs typeface="Arial" panose="020B0604020202020204" pitchFamily="34" charset="0"/>
              </a:rPr>
              <a:t>Overall: Often, graduates can only be productively employed by companies with great effort and long training periods. This is a major obstacle to the increased expansion of renewable energies in the country. Three project goals were jointly defined for its elimination.</a:t>
            </a:r>
          </a:p>
          <a:p>
            <a:pPr algn="l"/>
            <a:r>
              <a:rPr lang="en-US" sz="1050" b="1" dirty="0">
                <a:cs typeface="Arial" panose="020B0604020202020204" pitchFamily="34" charset="0"/>
              </a:rPr>
              <a:t>Objective 1 - Issues we should try to perform:</a:t>
            </a:r>
            <a:r>
              <a:rPr lang="en-US" sz="1050" dirty="0">
                <a:cs typeface="Arial" panose="020B0604020202020204" pitchFamily="34" charset="0"/>
              </a:rPr>
              <a:t> </a:t>
            </a:r>
            <a:r>
              <a:rPr lang="en-US" sz="1050" b="0" i="0" u="none" strike="noStrike" baseline="0" dirty="0">
                <a:cs typeface="Arial" panose="020B0604020202020204" pitchFamily="34" charset="0"/>
              </a:rPr>
              <a:t>1. The development fields for 10 </a:t>
            </a:r>
            <a:r>
              <a:rPr lang="de-DE" sz="1050" b="0" i="0" u="none" strike="noStrike" baseline="0" dirty="0" err="1">
                <a:cs typeface="Arial" panose="020B0604020202020204" pitchFamily="34" charset="0"/>
              </a:rPr>
              <a:t>practical</a:t>
            </a:r>
            <a:r>
              <a:rPr lang="de-DE" sz="1050" b="0" i="0" u="none" strike="noStrike" baseline="0" dirty="0">
                <a:cs typeface="Arial" panose="020B0604020202020204" pitchFamily="34" charset="0"/>
              </a:rPr>
              <a:t> </a:t>
            </a:r>
            <a:r>
              <a:rPr lang="de-DE" sz="1050" b="0" i="0" u="none" strike="noStrike" baseline="0" dirty="0" err="1">
                <a:cs typeface="Arial" panose="020B0604020202020204" pitchFamily="34" charset="0"/>
              </a:rPr>
              <a:t>modules</a:t>
            </a:r>
            <a:r>
              <a:rPr lang="de-DE" sz="1050" b="0" i="0" u="none" strike="noStrike" baseline="0" dirty="0">
                <a:cs typeface="Arial" panose="020B0604020202020204" pitchFamily="34" charset="0"/>
              </a:rPr>
              <a:t> </a:t>
            </a:r>
            <a:r>
              <a:rPr lang="de-DE" sz="1050" b="0" i="0" u="none" strike="noStrike" baseline="0" dirty="0" err="1">
                <a:cs typeface="Arial" panose="020B0604020202020204" pitchFamily="34" charset="0"/>
              </a:rPr>
              <a:t>are</a:t>
            </a:r>
            <a:r>
              <a:rPr lang="de-DE" sz="1050" b="0" i="0" u="none" strike="noStrike" baseline="0" dirty="0">
                <a:cs typeface="Arial" panose="020B0604020202020204" pitchFamily="34" charset="0"/>
              </a:rPr>
              <a:t> </a:t>
            </a:r>
            <a:r>
              <a:rPr lang="de-DE" sz="1050" b="0" i="0" u="none" strike="noStrike" baseline="0" dirty="0" err="1">
                <a:cs typeface="Arial" panose="020B0604020202020204" pitchFamily="34" charset="0"/>
              </a:rPr>
              <a:t>defined</a:t>
            </a:r>
            <a:r>
              <a:rPr lang="de-DE" sz="1050" b="0" i="0" u="none" strike="noStrike" baseline="0" dirty="0">
                <a:cs typeface="Arial" panose="020B0604020202020204" pitchFamily="34" charset="0"/>
              </a:rPr>
              <a:t> </a:t>
            </a:r>
            <a:r>
              <a:rPr lang="de-DE" sz="1050" b="0" i="0" u="none" strike="noStrike" baseline="0" dirty="0" err="1">
                <a:cs typeface="Arial" panose="020B0604020202020204" pitchFamily="34" charset="0"/>
              </a:rPr>
              <a:t>until</a:t>
            </a:r>
            <a:r>
              <a:rPr lang="de-DE" sz="1050" b="0" i="0" u="none" strike="noStrike" baseline="0" dirty="0">
                <a:cs typeface="Arial" panose="020B0604020202020204" pitchFamily="34" charset="0"/>
              </a:rPr>
              <a:t> </a:t>
            </a:r>
            <a:r>
              <a:rPr lang="de-DE" sz="1050" b="0" i="0" u="none" strike="noStrike" baseline="0" dirty="0" err="1">
                <a:cs typeface="Arial" panose="020B0604020202020204" pitchFamily="34" charset="0"/>
              </a:rPr>
              <a:t>mid</a:t>
            </a:r>
            <a:r>
              <a:rPr lang="de-DE" sz="1050" b="0" i="0" u="none" strike="noStrike" baseline="0" dirty="0">
                <a:cs typeface="Arial" panose="020B0604020202020204" pitchFamily="34" charset="0"/>
              </a:rPr>
              <a:t> 2023 </a:t>
            </a:r>
            <a:r>
              <a:rPr lang="de-DE" sz="1050" b="1" i="0" u="none" strike="noStrike" baseline="0" dirty="0">
                <a:cs typeface="Arial" panose="020B0604020202020204" pitchFamily="34" charset="0"/>
              </a:rPr>
              <a:t>| </a:t>
            </a:r>
            <a:r>
              <a:rPr lang="en-US" sz="1050" b="0" i="0" u="none" strike="noStrike" baseline="0" dirty="0">
                <a:cs typeface="Arial" panose="020B0604020202020204" pitchFamily="34" charset="0"/>
              </a:rPr>
              <a:t>2. Learning resources for the 10 modules will be available as OER </a:t>
            </a:r>
            <a:r>
              <a:rPr lang="de-DE" sz="1050" b="0" i="0" u="none" strike="noStrike" baseline="0" dirty="0" err="1">
                <a:cs typeface="Arial" panose="020B0604020202020204" pitchFamily="34" charset="0"/>
              </a:rPr>
              <a:t>until</a:t>
            </a:r>
            <a:r>
              <a:rPr lang="de-DE" sz="1050" b="0" i="0" u="none" strike="noStrike" baseline="0" dirty="0">
                <a:cs typeface="Arial" panose="020B0604020202020204" pitchFamily="34" charset="0"/>
              </a:rPr>
              <a:t> spring 2024 </a:t>
            </a:r>
            <a:r>
              <a:rPr lang="de-DE" sz="1050" b="1" i="0" u="none" strike="noStrike" baseline="0" dirty="0">
                <a:cs typeface="Arial" panose="020B0604020202020204" pitchFamily="34" charset="0"/>
              </a:rPr>
              <a:t>| </a:t>
            </a:r>
            <a:r>
              <a:rPr lang="en-US" sz="1050" b="0" i="0" u="none" strike="noStrike" baseline="0" dirty="0">
                <a:cs typeface="Arial" panose="020B0604020202020204" pitchFamily="34" charset="0"/>
              </a:rPr>
              <a:t>3. First 2 prototypes will be concluded until autumn of 2024 </a:t>
            </a:r>
            <a:r>
              <a:rPr lang="en-US" sz="1050" b="1" i="0" u="none" strike="noStrike" baseline="0" dirty="0">
                <a:cs typeface="Arial" panose="020B0604020202020204" pitchFamily="34" charset="0"/>
              </a:rPr>
              <a:t>| </a:t>
            </a:r>
            <a:r>
              <a:rPr lang="en-US" sz="1050" b="0" i="0" u="none" strike="noStrike" baseline="0" dirty="0">
                <a:cs typeface="Arial" panose="020B0604020202020204" pitchFamily="34" charset="0"/>
              </a:rPr>
              <a:t>4. Revised OERs will be available </a:t>
            </a:r>
            <a:r>
              <a:rPr lang="de-DE" sz="1050" b="0" i="0" u="none" strike="noStrike" baseline="0" dirty="0" err="1">
                <a:cs typeface="Arial" panose="020B0604020202020204" pitchFamily="34" charset="0"/>
              </a:rPr>
              <a:t>until</a:t>
            </a:r>
            <a:r>
              <a:rPr lang="de-DE" sz="1050" b="0" i="0" u="none" strike="noStrike" baseline="0" dirty="0">
                <a:cs typeface="Arial" panose="020B0604020202020204" pitchFamily="34" charset="0"/>
              </a:rPr>
              <a:t> spring </a:t>
            </a:r>
            <a:r>
              <a:rPr lang="de-DE" sz="1050" b="0" i="0" u="none" strike="noStrike" baseline="0" dirty="0" err="1">
                <a:cs typeface="Arial" panose="020B0604020202020204" pitchFamily="34" charset="0"/>
              </a:rPr>
              <a:t>of</a:t>
            </a:r>
            <a:r>
              <a:rPr lang="de-DE" sz="1050" b="0" i="0" u="none" strike="noStrike" baseline="0" dirty="0">
                <a:cs typeface="Arial" panose="020B0604020202020204" pitchFamily="34" charset="0"/>
              </a:rPr>
              <a:t> 2025 </a:t>
            </a:r>
            <a:r>
              <a:rPr lang="de-DE" sz="1050" b="1" i="0" u="none" strike="noStrike" baseline="0" dirty="0">
                <a:cs typeface="Arial" panose="020B0604020202020204" pitchFamily="34" charset="0"/>
              </a:rPr>
              <a:t>|</a:t>
            </a:r>
            <a:r>
              <a:rPr lang="de-DE" sz="1050" b="0" i="0" u="none" strike="noStrike" baseline="0" dirty="0">
                <a:cs typeface="Arial" panose="020B0604020202020204" pitchFamily="34" charset="0"/>
              </a:rPr>
              <a:t> </a:t>
            </a:r>
            <a:r>
              <a:rPr lang="en-US" sz="1050" b="0" i="0" u="none" strike="noStrike" baseline="0" dirty="0">
                <a:cs typeface="Arial" panose="020B0604020202020204" pitchFamily="34" charset="0"/>
              </a:rPr>
              <a:t>5. 8 further modules have been </a:t>
            </a:r>
            <a:r>
              <a:rPr lang="de-DE" sz="1050" b="0" i="0" u="none" strike="noStrike" baseline="0" dirty="0" err="1">
                <a:cs typeface="Arial" panose="020B0604020202020204" pitchFamily="34" charset="0"/>
              </a:rPr>
              <a:t>piloted</a:t>
            </a:r>
            <a:r>
              <a:rPr lang="de-DE" sz="1050" b="0" i="0" u="none" strike="noStrike" baseline="0" dirty="0">
                <a:cs typeface="Arial" panose="020B0604020202020204" pitchFamily="34" charset="0"/>
              </a:rPr>
              <a:t> </a:t>
            </a:r>
            <a:r>
              <a:rPr lang="de-DE" sz="1050" b="0" i="0" u="none" strike="noStrike" baseline="0" dirty="0" err="1">
                <a:cs typeface="Arial" panose="020B0604020202020204" pitchFamily="34" charset="0"/>
              </a:rPr>
              <a:t>until</a:t>
            </a:r>
            <a:r>
              <a:rPr lang="de-DE" sz="1050" b="0" i="0" u="none" strike="noStrike" baseline="0" dirty="0">
                <a:cs typeface="Arial" panose="020B0604020202020204" pitchFamily="34" charset="0"/>
              </a:rPr>
              <a:t> </a:t>
            </a:r>
            <a:r>
              <a:rPr lang="de-DE" sz="1050" b="0" i="0" u="none" strike="noStrike" baseline="0" dirty="0" err="1">
                <a:cs typeface="Arial" panose="020B0604020202020204" pitchFamily="34" charset="0"/>
              </a:rPr>
              <a:t>summer</a:t>
            </a:r>
            <a:r>
              <a:rPr lang="de-DE" sz="1050" b="0" i="0" u="none" strike="noStrike" baseline="0" dirty="0">
                <a:cs typeface="Arial" panose="020B0604020202020204" pitchFamily="34" charset="0"/>
              </a:rPr>
              <a:t> 2025 </a:t>
            </a:r>
            <a:r>
              <a:rPr lang="de-DE" sz="1050" b="1" i="0" u="none" strike="noStrike" baseline="0" dirty="0">
                <a:cs typeface="Arial" panose="020B0604020202020204" pitchFamily="34" charset="0"/>
              </a:rPr>
              <a:t>|</a:t>
            </a:r>
            <a:r>
              <a:rPr lang="de-DE" sz="1050" b="0" i="0" u="none" strike="noStrike" baseline="0" dirty="0">
                <a:cs typeface="Arial" panose="020B0604020202020204" pitchFamily="34" charset="0"/>
              </a:rPr>
              <a:t> </a:t>
            </a:r>
            <a:r>
              <a:rPr lang="en-US" sz="1050" b="0" i="0" u="none" strike="noStrike" baseline="0" dirty="0">
                <a:cs typeface="Arial" panose="020B0604020202020204" pitchFamily="34" charset="0"/>
              </a:rPr>
              <a:t>6. The 10 new modules are </a:t>
            </a:r>
            <a:r>
              <a:rPr lang="de-DE" sz="1050" b="0" i="0" u="none" strike="noStrike" baseline="0" dirty="0" err="1">
                <a:cs typeface="Arial" panose="020B0604020202020204" pitchFamily="34" charset="0"/>
              </a:rPr>
              <a:t>integrated</a:t>
            </a:r>
            <a:r>
              <a:rPr lang="de-DE" sz="1050" b="0" i="0" u="none" strike="noStrike" baseline="0" dirty="0">
                <a:cs typeface="Arial" panose="020B0604020202020204" pitchFamily="34" charset="0"/>
              </a:rPr>
              <a:t> </a:t>
            </a:r>
            <a:r>
              <a:rPr lang="de-DE" sz="1050" b="0" i="0" u="none" strike="noStrike" baseline="0" dirty="0" err="1">
                <a:cs typeface="Arial" panose="020B0604020202020204" pitchFamily="34" charset="0"/>
              </a:rPr>
              <a:t>into</a:t>
            </a:r>
            <a:r>
              <a:rPr lang="de-DE" sz="1050" b="0" i="0" u="none" strike="noStrike" baseline="0" dirty="0">
                <a:cs typeface="Arial" panose="020B0604020202020204" pitchFamily="34" charset="0"/>
              </a:rPr>
              <a:t> </a:t>
            </a:r>
            <a:r>
              <a:rPr lang="de-DE" sz="1050" b="0" i="0" u="none" strike="noStrike" baseline="0" dirty="0" err="1">
                <a:cs typeface="Arial" panose="020B0604020202020204" pitchFamily="34" charset="0"/>
              </a:rPr>
              <a:t>the</a:t>
            </a:r>
            <a:r>
              <a:rPr lang="de-DE" sz="1050" b="0" i="0" u="none" strike="noStrike" baseline="0" dirty="0">
                <a:cs typeface="Arial" panose="020B0604020202020204" pitchFamily="34" charset="0"/>
              </a:rPr>
              <a:t> </a:t>
            </a:r>
            <a:r>
              <a:rPr lang="de-DE" sz="1050" b="0" i="0" u="none" strike="noStrike" baseline="0" dirty="0" err="1">
                <a:cs typeface="Arial" panose="020B0604020202020204" pitchFamily="34" charset="0"/>
              </a:rPr>
              <a:t>regular</a:t>
            </a:r>
            <a:r>
              <a:rPr lang="de-DE" sz="1050" b="0" i="0" u="none" strike="noStrike" baseline="0" dirty="0">
                <a:cs typeface="Arial" panose="020B0604020202020204" pitchFamily="34" charset="0"/>
              </a:rPr>
              <a:t> </a:t>
            </a:r>
            <a:r>
              <a:rPr lang="de-DE" sz="1050" b="0" i="0" u="none" strike="noStrike" baseline="0" dirty="0" err="1">
                <a:cs typeface="Arial" panose="020B0604020202020204" pitchFamily="34" charset="0"/>
              </a:rPr>
              <a:t>curricula</a:t>
            </a:r>
            <a:r>
              <a:rPr lang="de-DE" sz="1050" b="0" i="0" u="none" strike="noStrike" baseline="0" dirty="0">
                <a:cs typeface="Arial" panose="020B0604020202020204" pitchFamily="34" charset="0"/>
              </a:rPr>
              <a:t> </a:t>
            </a:r>
            <a:r>
              <a:rPr lang="de-DE" sz="1050" b="0" i="0" u="none" strike="noStrike" baseline="0" dirty="0" err="1">
                <a:cs typeface="Arial" panose="020B0604020202020204" pitchFamily="34" charset="0"/>
              </a:rPr>
              <a:t>until</a:t>
            </a:r>
            <a:r>
              <a:rPr lang="de-DE" sz="1050" b="0" i="0" u="none" strike="noStrike" baseline="0" dirty="0">
                <a:cs typeface="Arial" panose="020B0604020202020204" pitchFamily="34" charset="0"/>
              </a:rPr>
              <a:t> </a:t>
            </a:r>
            <a:r>
              <a:rPr lang="de-DE" sz="1050" b="0" i="0" u="none" strike="noStrike" baseline="0" dirty="0" err="1">
                <a:cs typeface="Arial" panose="020B0604020202020204" pitchFamily="34" charset="0"/>
              </a:rPr>
              <a:t>autumn</a:t>
            </a:r>
            <a:r>
              <a:rPr lang="de-DE" sz="1050" b="0" i="0" u="none" strike="noStrike" baseline="0" dirty="0">
                <a:cs typeface="Arial" panose="020B0604020202020204" pitchFamily="34" charset="0"/>
              </a:rPr>
              <a:t> 2025</a:t>
            </a:r>
            <a:endParaRPr lang="en-US" sz="1050" dirty="0">
              <a:cs typeface="Arial" panose="020B0604020202020204" pitchFamily="34" charset="0"/>
            </a:endParaRPr>
          </a:p>
          <a:p>
            <a:pPr algn="l"/>
            <a:r>
              <a:rPr lang="de-DE" sz="1050" b="1" dirty="0" err="1">
                <a:cs typeface="Arial" panose="020B0604020202020204" pitchFamily="34" charset="0"/>
              </a:rPr>
              <a:t>Objective</a:t>
            </a:r>
            <a:r>
              <a:rPr lang="de-DE" sz="1050" b="1" dirty="0">
                <a:cs typeface="Arial" panose="020B0604020202020204" pitchFamily="34" charset="0"/>
              </a:rPr>
              <a:t> 2- </a:t>
            </a:r>
            <a:r>
              <a:rPr lang="de-DE" sz="1050" b="1" dirty="0" err="1">
                <a:cs typeface="Arial" panose="020B0604020202020204" pitchFamily="34" charset="0"/>
              </a:rPr>
              <a:t>Issues</a:t>
            </a:r>
            <a:r>
              <a:rPr lang="de-DE" sz="1050" b="1" dirty="0">
                <a:cs typeface="Arial" panose="020B0604020202020204" pitchFamily="34" charset="0"/>
              </a:rPr>
              <a:t> </a:t>
            </a:r>
            <a:r>
              <a:rPr lang="de-DE" sz="1050" b="1" dirty="0" err="1">
                <a:cs typeface="Arial" panose="020B0604020202020204" pitchFamily="34" charset="0"/>
              </a:rPr>
              <a:t>we</a:t>
            </a:r>
            <a:r>
              <a:rPr lang="de-DE" sz="1050" b="1" dirty="0">
                <a:cs typeface="Arial" panose="020B0604020202020204" pitchFamily="34" charset="0"/>
              </a:rPr>
              <a:t> </a:t>
            </a:r>
            <a:r>
              <a:rPr lang="de-DE" sz="1050" b="1" dirty="0" err="1">
                <a:cs typeface="Arial" panose="020B0604020202020204" pitchFamily="34" charset="0"/>
              </a:rPr>
              <a:t>should</a:t>
            </a:r>
            <a:r>
              <a:rPr lang="de-DE" sz="1050" b="1" dirty="0">
                <a:cs typeface="Arial" panose="020B0604020202020204" pitchFamily="34" charset="0"/>
              </a:rPr>
              <a:t> </a:t>
            </a:r>
            <a:r>
              <a:rPr lang="de-DE" sz="1050" b="1" dirty="0" err="1">
                <a:cs typeface="Arial" panose="020B0604020202020204" pitchFamily="34" charset="0"/>
              </a:rPr>
              <a:t>try</a:t>
            </a:r>
            <a:r>
              <a:rPr lang="de-DE" sz="1050" b="1" dirty="0">
                <a:cs typeface="Arial" panose="020B0604020202020204" pitchFamily="34" charset="0"/>
              </a:rPr>
              <a:t> </a:t>
            </a:r>
            <a:r>
              <a:rPr lang="de-DE" sz="1050" b="1" dirty="0" err="1">
                <a:cs typeface="Arial" panose="020B0604020202020204" pitchFamily="34" charset="0"/>
              </a:rPr>
              <a:t>to</a:t>
            </a:r>
            <a:r>
              <a:rPr lang="de-DE" sz="1050" b="1" dirty="0">
                <a:cs typeface="Arial" panose="020B0604020202020204" pitchFamily="34" charset="0"/>
              </a:rPr>
              <a:t> perform: </a:t>
            </a:r>
            <a:r>
              <a:rPr lang="de-DE" sz="1050" b="0" i="0" u="none" strike="noStrike" baseline="0" dirty="0">
                <a:cs typeface="Arial" panose="020B0604020202020204" pitchFamily="34" charset="0"/>
              </a:rPr>
              <a:t>1. A </a:t>
            </a:r>
            <a:r>
              <a:rPr lang="de-DE" sz="1050" b="0" i="0" u="none" strike="noStrike" baseline="0" dirty="0" err="1">
                <a:cs typeface="Arial" panose="020B0604020202020204" pitchFamily="34" charset="0"/>
              </a:rPr>
              <a:t>comprehensive</a:t>
            </a:r>
            <a:r>
              <a:rPr lang="de-DE" sz="1050" b="0" i="0" u="none" strike="noStrike" baseline="0" dirty="0">
                <a:cs typeface="Arial" panose="020B0604020202020204" pitchFamily="34" charset="0"/>
              </a:rPr>
              <a:t> </a:t>
            </a:r>
            <a:r>
              <a:rPr lang="de-DE" sz="1050" b="0" i="0" u="none" strike="noStrike" baseline="0" dirty="0" err="1">
                <a:cs typeface="Arial" panose="020B0604020202020204" pitchFamily="34" charset="0"/>
              </a:rPr>
              <a:t>train</a:t>
            </a:r>
            <a:r>
              <a:rPr lang="de-DE" sz="1050" b="0" i="0" u="none" strike="noStrike" baseline="0" dirty="0">
                <a:cs typeface="Arial" panose="020B0604020202020204" pitchFamily="34" charset="0"/>
              </a:rPr>
              <a:t>-</a:t>
            </a:r>
            <a:r>
              <a:rPr lang="de-DE" sz="1050" b="0" i="0" u="none" strike="noStrike" baseline="0" dirty="0" err="1">
                <a:cs typeface="Arial" panose="020B0604020202020204" pitchFamily="34" charset="0"/>
              </a:rPr>
              <a:t>the</a:t>
            </a:r>
            <a:r>
              <a:rPr lang="de-DE" sz="1050" b="0" i="0" u="none" strike="noStrike" baseline="0" dirty="0">
                <a:cs typeface="Arial" panose="020B0604020202020204" pitchFamily="34" charset="0"/>
              </a:rPr>
              <a:t>-trainer </a:t>
            </a:r>
            <a:r>
              <a:rPr lang="de-DE" sz="1050" b="0" i="0" u="none" strike="noStrike" baseline="0" dirty="0" err="1">
                <a:cs typeface="Arial" panose="020B0604020202020204" pitchFamily="34" charset="0"/>
              </a:rPr>
              <a:t>concept</a:t>
            </a:r>
            <a:r>
              <a:rPr lang="de-DE" sz="1050" b="0" i="0" u="none" strike="noStrike" baseline="0" dirty="0">
                <a:cs typeface="Arial" panose="020B0604020202020204" pitchFamily="34" charset="0"/>
              </a:rPr>
              <a:t> and </a:t>
            </a:r>
            <a:r>
              <a:rPr lang="de-DE" sz="1050" b="0" i="0" u="none" strike="noStrike" baseline="0" dirty="0" err="1">
                <a:cs typeface="Arial" panose="020B0604020202020204" pitchFamily="34" charset="0"/>
              </a:rPr>
              <a:t>guidelines</a:t>
            </a:r>
            <a:r>
              <a:rPr lang="de-DE" sz="1050" b="0" i="0" u="none" strike="noStrike" baseline="0" dirty="0">
                <a:cs typeface="Arial" panose="020B0604020202020204" pitchFamily="34" charset="0"/>
              </a:rPr>
              <a:t> </a:t>
            </a:r>
            <a:r>
              <a:rPr lang="de-DE" sz="1050" b="0" i="0" u="none" strike="noStrike" baseline="0" dirty="0" err="1">
                <a:cs typeface="Arial" panose="020B0604020202020204" pitchFamily="34" charset="0"/>
              </a:rPr>
              <a:t>are</a:t>
            </a:r>
            <a:r>
              <a:rPr lang="de-DE" sz="1050" b="0" i="0" u="none" strike="noStrike" baseline="0" dirty="0">
                <a:cs typeface="Arial" panose="020B0604020202020204" pitchFamily="34" charset="0"/>
              </a:rPr>
              <a:t> </a:t>
            </a:r>
            <a:r>
              <a:rPr lang="de-DE" sz="1050" b="0" i="0" u="none" strike="noStrike" baseline="0" dirty="0" err="1">
                <a:cs typeface="Arial" panose="020B0604020202020204" pitchFamily="34" charset="0"/>
              </a:rPr>
              <a:t>available</a:t>
            </a:r>
            <a:r>
              <a:rPr lang="de-DE" sz="1050" b="0" i="0" u="none" strike="noStrike" baseline="0" dirty="0">
                <a:cs typeface="Arial" panose="020B0604020202020204" pitchFamily="34" charset="0"/>
              </a:rPr>
              <a:t> </a:t>
            </a:r>
            <a:r>
              <a:rPr lang="de-DE" sz="1050" b="0" i="0" u="none" strike="noStrike" baseline="0" dirty="0" err="1">
                <a:cs typeface="Arial" panose="020B0604020202020204" pitchFamily="34" charset="0"/>
              </a:rPr>
              <a:t>until</a:t>
            </a:r>
            <a:r>
              <a:rPr lang="de-DE" sz="1050" b="0" i="0" u="none" strike="noStrike" baseline="0" dirty="0">
                <a:cs typeface="Arial" panose="020B0604020202020204" pitchFamily="34" charset="0"/>
              </a:rPr>
              <a:t> </a:t>
            </a:r>
            <a:r>
              <a:rPr lang="de-DE" sz="1050" b="0" i="0" u="none" strike="noStrike" baseline="0" dirty="0" err="1">
                <a:cs typeface="Arial" panose="020B0604020202020204" pitchFamily="34" charset="0"/>
              </a:rPr>
              <a:t>autumn</a:t>
            </a:r>
            <a:r>
              <a:rPr lang="de-DE" sz="1050" b="0" i="0" u="none" strike="noStrike" baseline="0" dirty="0">
                <a:cs typeface="Arial" panose="020B0604020202020204" pitchFamily="34" charset="0"/>
              </a:rPr>
              <a:t> 2023</a:t>
            </a:r>
            <a:r>
              <a:rPr lang="de-DE" sz="1050" b="1" i="0" u="none" strike="noStrike" baseline="0" dirty="0">
                <a:cs typeface="Arial" panose="020B0604020202020204" pitchFamily="34" charset="0"/>
              </a:rPr>
              <a:t> | </a:t>
            </a:r>
            <a:r>
              <a:rPr lang="en-US" sz="1050" b="0" i="0" u="none" strike="noStrike" baseline="0" dirty="0">
                <a:cs typeface="Arial" panose="020B0604020202020204" pitchFamily="34" charset="0"/>
              </a:rPr>
              <a:t>2. 10 members of the teaching </a:t>
            </a:r>
            <a:r>
              <a:rPr lang="de-DE" sz="1050" b="0" i="0" u="none" strike="noStrike" baseline="0" dirty="0" err="1">
                <a:cs typeface="Arial" panose="020B0604020202020204" pitchFamily="34" charset="0"/>
              </a:rPr>
              <a:t>staff</a:t>
            </a:r>
            <a:r>
              <a:rPr lang="de-DE" sz="1050" b="0" i="0" u="none" strike="noStrike" baseline="0" dirty="0">
                <a:cs typeface="Arial" panose="020B0604020202020204" pitchFamily="34" charset="0"/>
              </a:rPr>
              <a:t> </a:t>
            </a:r>
            <a:r>
              <a:rPr lang="de-DE" sz="1050" b="0" i="0" u="none" strike="noStrike" baseline="0" dirty="0" err="1">
                <a:cs typeface="Arial" panose="020B0604020202020204" pitchFamily="34" charset="0"/>
              </a:rPr>
              <a:t>of</a:t>
            </a:r>
            <a:r>
              <a:rPr lang="de-DE" sz="1050" b="0" i="0" u="none" strike="noStrike" baseline="0" dirty="0">
                <a:cs typeface="Arial" panose="020B0604020202020204" pitchFamily="34" charset="0"/>
              </a:rPr>
              <a:t> </a:t>
            </a:r>
            <a:r>
              <a:rPr lang="de-DE" sz="1050" b="0" i="0" u="none" strike="noStrike" baseline="0" dirty="0" err="1">
                <a:cs typeface="Arial" panose="020B0604020202020204" pitchFamily="34" charset="0"/>
              </a:rPr>
              <a:t>the</a:t>
            </a:r>
            <a:r>
              <a:rPr lang="de-DE" sz="1050" b="0" i="0" u="none" strike="noStrike" baseline="0" dirty="0">
                <a:cs typeface="Arial" panose="020B0604020202020204" pitchFamily="34" charset="0"/>
              </a:rPr>
              <a:t> </a:t>
            </a:r>
            <a:r>
              <a:rPr lang="de-DE" sz="1050" b="0" i="0" u="none" strike="noStrike" baseline="0" dirty="0" err="1">
                <a:cs typeface="Arial" panose="020B0604020202020204" pitchFamily="34" charset="0"/>
              </a:rPr>
              <a:t>Ghanaian</a:t>
            </a:r>
            <a:r>
              <a:rPr lang="de-DE" sz="1050" b="0" i="0" u="none" strike="noStrike" baseline="0" dirty="0">
                <a:cs typeface="Arial" panose="020B0604020202020204" pitchFamily="34" charset="0"/>
              </a:rPr>
              <a:t> </a:t>
            </a:r>
            <a:r>
              <a:rPr lang="en-US" sz="1050" b="0" i="0" u="none" strike="noStrike" baseline="0" dirty="0">
                <a:cs typeface="Arial" panose="020B0604020202020204" pitchFamily="34" charset="0"/>
              </a:rPr>
              <a:t>universities had a one month stay in Germany to experience </a:t>
            </a:r>
            <a:r>
              <a:rPr lang="de-DE" sz="1050" b="0" i="0" u="none" strike="noStrike" baseline="0" dirty="0" err="1">
                <a:cs typeface="Arial" panose="020B0604020202020204" pitchFamily="34" charset="0"/>
              </a:rPr>
              <a:t>engineering</a:t>
            </a:r>
            <a:r>
              <a:rPr lang="de-DE" sz="1050" b="0" i="0" u="none" strike="noStrike" baseline="0" dirty="0">
                <a:cs typeface="Arial" panose="020B0604020202020204" pitchFamily="34" charset="0"/>
              </a:rPr>
              <a:t> </a:t>
            </a:r>
            <a:r>
              <a:rPr lang="de-DE" sz="1050" b="0" i="0" u="none" strike="noStrike" baseline="0" dirty="0" err="1">
                <a:cs typeface="Arial" panose="020B0604020202020204" pitchFamily="34" charset="0"/>
              </a:rPr>
              <a:t>work</a:t>
            </a:r>
            <a:r>
              <a:rPr lang="de-DE" sz="1050" b="0" i="0" u="none" strike="noStrike" baseline="0" dirty="0">
                <a:cs typeface="Arial" panose="020B0604020202020204" pitchFamily="34" charset="0"/>
              </a:rPr>
              <a:t> in German </a:t>
            </a:r>
            <a:r>
              <a:rPr lang="de-DE" sz="1050" b="0" i="0" u="none" strike="noStrike" baseline="0" dirty="0" err="1">
                <a:cs typeface="Arial" panose="020B0604020202020204" pitchFamily="34" charset="0"/>
              </a:rPr>
              <a:t>companies</a:t>
            </a:r>
            <a:r>
              <a:rPr lang="de-DE" sz="1050" b="0" i="0" u="none" strike="noStrike" baseline="0" dirty="0">
                <a:cs typeface="Arial" panose="020B0604020202020204" pitchFamily="34" charset="0"/>
              </a:rPr>
              <a:t> and </a:t>
            </a:r>
            <a:r>
              <a:rPr lang="de-DE" sz="1050" b="0" i="0" u="none" strike="noStrike" baseline="0" dirty="0" err="1">
                <a:cs typeface="Arial" panose="020B0604020202020204" pitchFamily="34" charset="0"/>
              </a:rPr>
              <a:t>project</a:t>
            </a:r>
            <a:r>
              <a:rPr lang="de-DE" sz="1050" b="0" i="0" u="none" strike="noStrike" baseline="0" dirty="0">
                <a:cs typeface="Arial" panose="020B0604020202020204" pitchFamily="34" charset="0"/>
              </a:rPr>
              <a:t> </a:t>
            </a:r>
            <a:r>
              <a:rPr lang="de-DE" sz="1050" b="0" i="0" u="none" strike="noStrike" baseline="0" dirty="0" err="1">
                <a:cs typeface="Arial" panose="020B0604020202020204" pitchFamily="34" charset="0"/>
              </a:rPr>
              <a:t>teaching</a:t>
            </a:r>
            <a:r>
              <a:rPr lang="de-DE" sz="1050" b="0" i="0" u="none" strike="noStrike" baseline="0" dirty="0">
                <a:cs typeface="Arial" panose="020B0604020202020204" pitchFamily="34" charset="0"/>
              </a:rPr>
              <a:t> </a:t>
            </a:r>
            <a:r>
              <a:rPr lang="en-US" sz="1050" b="0" i="0" u="none" strike="noStrike" baseline="0" dirty="0" err="1">
                <a:cs typeface="Arial" panose="020B0604020202020204" pitchFamily="34" charset="0"/>
              </a:rPr>
              <a:t>practise</a:t>
            </a:r>
            <a:r>
              <a:rPr lang="en-US" sz="1050" b="0" i="0" u="none" strike="noStrike" baseline="0" dirty="0">
                <a:cs typeface="Arial" panose="020B0604020202020204" pitchFamily="34" charset="0"/>
              </a:rPr>
              <a:t> at the TU Berlin until </a:t>
            </a:r>
            <a:r>
              <a:rPr lang="de-DE" sz="1050" b="0" i="0" u="none" strike="noStrike" baseline="0" dirty="0" err="1">
                <a:cs typeface="Arial" panose="020B0604020202020204" pitchFamily="34" charset="0"/>
              </a:rPr>
              <a:t>summer</a:t>
            </a:r>
            <a:r>
              <a:rPr lang="de-DE" sz="1050" b="0" i="0" u="none" strike="noStrike" baseline="0" dirty="0">
                <a:cs typeface="Arial" panose="020B0604020202020204" pitchFamily="34" charset="0"/>
              </a:rPr>
              <a:t> 2024 </a:t>
            </a:r>
            <a:r>
              <a:rPr lang="de-DE" sz="1050" b="1" i="0" u="none" strike="noStrike" baseline="0" dirty="0">
                <a:cs typeface="Arial" panose="020B0604020202020204" pitchFamily="34" charset="0"/>
              </a:rPr>
              <a:t>| </a:t>
            </a:r>
            <a:r>
              <a:rPr lang="en-US" sz="1050" b="0" i="0" u="none" strike="noStrike" baseline="0" dirty="0">
                <a:cs typeface="Arial" panose="020B0604020202020204" pitchFamily="34" charset="0"/>
              </a:rPr>
              <a:t>3. A total of 20 professors / lecturers have been trained in </a:t>
            </a:r>
            <a:r>
              <a:rPr lang="de-DE" sz="1050" b="0" i="0" u="none" strike="noStrike" baseline="0" dirty="0" err="1">
                <a:cs typeface="Arial" panose="020B0604020202020204" pitchFamily="34" charset="0"/>
              </a:rPr>
              <a:t>the</a:t>
            </a:r>
            <a:r>
              <a:rPr lang="de-DE" sz="1050" b="0" i="0" u="none" strike="noStrike" baseline="0" dirty="0">
                <a:cs typeface="Arial" panose="020B0604020202020204" pitchFamily="34" charset="0"/>
              </a:rPr>
              <a:t> </a:t>
            </a:r>
            <a:r>
              <a:rPr lang="de-DE" sz="1050" b="0" i="0" u="none" strike="noStrike" baseline="0" dirty="0" err="1">
                <a:cs typeface="Arial" panose="020B0604020202020204" pitchFamily="34" charset="0"/>
              </a:rPr>
              <a:t>new</a:t>
            </a:r>
            <a:r>
              <a:rPr lang="de-DE" sz="1050" b="0" i="0" u="none" strike="noStrike" baseline="0" dirty="0">
                <a:cs typeface="Arial" panose="020B0604020202020204" pitchFamily="34" charset="0"/>
              </a:rPr>
              <a:t> </a:t>
            </a:r>
            <a:r>
              <a:rPr lang="de-DE" sz="1050" b="0" i="0" u="none" strike="noStrike" baseline="0" dirty="0" err="1">
                <a:cs typeface="Arial" panose="020B0604020202020204" pitchFamily="34" charset="0"/>
              </a:rPr>
              <a:t>teaching</a:t>
            </a:r>
            <a:r>
              <a:rPr lang="de-DE" sz="1050" b="0" i="0" u="none" strike="noStrike" baseline="0" dirty="0">
                <a:cs typeface="Arial" panose="020B0604020202020204" pitchFamily="34" charset="0"/>
              </a:rPr>
              <a:t>/</a:t>
            </a:r>
            <a:r>
              <a:rPr lang="de-DE" sz="1050" b="0" i="0" u="none" strike="noStrike" baseline="0" dirty="0" err="1">
                <a:cs typeface="Arial" panose="020B0604020202020204" pitchFamily="34" charset="0"/>
              </a:rPr>
              <a:t>learning</a:t>
            </a:r>
            <a:r>
              <a:rPr lang="de-DE" sz="1050" b="0" i="0" u="none" strike="noStrike" baseline="0" dirty="0">
                <a:cs typeface="Arial" panose="020B0604020202020204" pitchFamily="34" charset="0"/>
              </a:rPr>
              <a:t> </a:t>
            </a:r>
            <a:r>
              <a:rPr lang="de-DE" sz="1050" b="0" i="0" u="none" strike="noStrike" baseline="0" dirty="0" err="1">
                <a:cs typeface="Arial" panose="020B0604020202020204" pitchFamily="34" charset="0"/>
              </a:rPr>
              <a:t>formats</a:t>
            </a:r>
            <a:r>
              <a:rPr lang="de-DE" sz="1050" b="0" i="0" u="none" strike="noStrike" baseline="0" dirty="0">
                <a:cs typeface="Arial" panose="020B0604020202020204" pitchFamily="34" charset="0"/>
              </a:rPr>
              <a:t> </a:t>
            </a:r>
            <a:r>
              <a:rPr lang="de-DE" sz="1050" b="0" i="0" u="none" strike="noStrike" baseline="0" dirty="0" err="1">
                <a:cs typeface="Arial" panose="020B0604020202020204" pitchFamily="34" charset="0"/>
              </a:rPr>
              <a:t>until</a:t>
            </a:r>
            <a:r>
              <a:rPr lang="de-DE" sz="1050" b="0" i="0" u="none" strike="noStrike" baseline="0" dirty="0">
                <a:cs typeface="Arial" panose="020B0604020202020204" pitchFamily="34" charset="0"/>
              </a:rPr>
              <a:t> </a:t>
            </a:r>
            <a:r>
              <a:rPr lang="de-DE" sz="1050" b="0" i="0" u="none" strike="noStrike" baseline="0" dirty="0" err="1">
                <a:cs typeface="Arial" panose="020B0604020202020204" pitchFamily="34" charset="0"/>
              </a:rPr>
              <a:t>autumn</a:t>
            </a:r>
            <a:r>
              <a:rPr lang="de-DE" sz="1050" b="0" i="0" u="none" strike="noStrike" baseline="0" dirty="0">
                <a:cs typeface="Arial" panose="020B0604020202020204" pitchFamily="34" charset="0"/>
              </a:rPr>
              <a:t> 2024 </a:t>
            </a:r>
            <a:r>
              <a:rPr lang="de-DE" sz="1050" b="1" i="0" u="none" strike="noStrike" baseline="0" dirty="0">
                <a:cs typeface="Arial" panose="020B0604020202020204" pitchFamily="34" charset="0"/>
              </a:rPr>
              <a:t>| </a:t>
            </a:r>
            <a:r>
              <a:rPr lang="en-US" sz="1050" b="0" i="0" u="none" strike="noStrike" baseline="0" dirty="0">
                <a:cs typeface="Arial" panose="020B0604020202020204" pitchFamily="34" charset="0"/>
              </a:rPr>
              <a:t>4. The teaching / learning process in the 10 new modules has </a:t>
            </a:r>
            <a:r>
              <a:rPr lang="de-DE" sz="1050" b="0" i="0" u="none" strike="noStrike" baseline="0" dirty="0" err="1">
                <a:cs typeface="Arial" panose="020B0604020202020204" pitchFamily="34" charset="0"/>
              </a:rPr>
              <a:t>been</a:t>
            </a:r>
            <a:r>
              <a:rPr lang="de-DE" sz="1050" b="0" i="0" u="none" strike="noStrike" baseline="0" dirty="0">
                <a:cs typeface="Arial" panose="020B0604020202020204" pitchFamily="34" charset="0"/>
              </a:rPr>
              <a:t> </a:t>
            </a:r>
            <a:r>
              <a:rPr lang="de-DE" sz="1050" b="0" i="0" u="none" strike="noStrike" baseline="0" dirty="0" err="1">
                <a:cs typeface="Arial" panose="020B0604020202020204" pitchFamily="34" charset="0"/>
              </a:rPr>
              <a:t>accompanied</a:t>
            </a:r>
            <a:r>
              <a:rPr lang="de-DE" sz="1050" b="0" i="0" u="none" strike="noStrike" baseline="0" dirty="0">
                <a:cs typeface="Arial" panose="020B0604020202020204" pitchFamily="34" charset="0"/>
              </a:rPr>
              <a:t> </a:t>
            </a:r>
            <a:r>
              <a:rPr lang="de-DE" sz="1050" b="0" i="0" u="none" strike="noStrike" baseline="0" dirty="0" err="1">
                <a:cs typeface="Arial" panose="020B0604020202020204" pitchFamily="34" charset="0"/>
              </a:rPr>
              <a:t>by</a:t>
            </a:r>
            <a:r>
              <a:rPr lang="de-DE" sz="1050" b="0" i="0" u="none" strike="noStrike" baseline="0" dirty="0">
                <a:cs typeface="Arial" panose="020B0604020202020204" pitchFamily="34" charset="0"/>
              </a:rPr>
              <a:t> a </a:t>
            </a:r>
            <a:r>
              <a:rPr lang="de-DE" sz="1050" b="0" i="0" u="none" strike="noStrike" baseline="0" dirty="0" err="1">
                <a:cs typeface="Arial" panose="020B0604020202020204" pitchFamily="34" charset="0"/>
              </a:rPr>
              <a:t>coaching</a:t>
            </a:r>
            <a:r>
              <a:rPr lang="de-DE" sz="1050" b="0" i="0" u="none" strike="noStrike" baseline="0" dirty="0">
                <a:cs typeface="Arial" panose="020B0604020202020204" pitchFamily="34" charset="0"/>
              </a:rPr>
              <a:t> and </a:t>
            </a:r>
            <a:r>
              <a:rPr lang="de-DE" sz="1050" b="0" i="0" u="none" strike="noStrike" baseline="0" dirty="0" err="1">
                <a:cs typeface="Arial" panose="020B0604020202020204" pitchFamily="34" charset="0"/>
              </a:rPr>
              <a:t>has</a:t>
            </a:r>
            <a:r>
              <a:rPr lang="de-DE" sz="1050" b="0" i="0" u="none" strike="noStrike" baseline="0" dirty="0">
                <a:cs typeface="Arial" panose="020B0604020202020204" pitchFamily="34" charset="0"/>
              </a:rPr>
              <a:t> </a:t>
            </a:r>
            <a:r>
              <a:rPr lang="de-DE" sz="1050" b="0" i="0" u="none" strike="noStrike" baseline="0" dirty="0" err="1">
                <a:cs typeface="Arial" panose="020B0604020202020204" pitchFamily="34" charset="0"/>
              </a:rPr>
              <a:t>been</a:t>
            </a:r>
            <a:r>
              <a:rPr lang="de-DE" sz="1050" b="0" i="0" u="none" strike="noStrike" baseline="0" dirty="0">
                <a:cs typeface="Arial" panose="020B0604020202020204" pitchFamily="34" charset="0"/>
              </a:rPr>
              <a:t> </a:t>
            </a:r>
            <a:r>
              <a:rPr lang="de-DE" sz="1050" b="0" i="0" u="none" strike="noStrike" baseline="0" dirty="0" err="1">
                <a:cs typeface="Arial" panose="020B0604020202020204" pitchFamily="34" charset="0"/>
              </a:rPr>
              <a:t>evaluated</a:t>
            </a:r>
            <a:r>
              <a:rPr lang="de-DE" sz="1050" b="0" i="0" u="none" strike="noStrike" baseline="0" dirty="0">
                <a:cs typeface="Arial" panose="020B0604020202020204" pitchFamily="34" charset="0"/>
              </a:rPr>
              <a:t> </a:t>
            </a:r>
            <a:r>
              <a:rPr lang="de-DE" sz="1050" b="0" i="0" u="none" strike="noStrike" baseline="0" dirty="0" err="1">
                <a:cs typeface="Arial" panose="020B0604020202020204" pitchFamily="34" charset="0"/>
              </a:rPr>
              <a:t>until</a:t>
            </a:r>
            <a:r>
              <a:rPr lang="de-DE" sz="1050" b="0" i="0" u="none" strike="noStrike" baseline="0" dirty="0">
                <a:cs typeface="Arial" panose="020B0604020202020204" pitchFamily="34" charset="0"/>
              </a:rPr>
              <a:t> </a:t>
            </a:r>
            <a:r>
              <a:rPr lang="de-DE" sz="1050" b="0" i="0" u="none" strike="noStrike" baseline="0" dirty="0" err="1">
                <a:cs typeface="Arial" panose="020B0604020202020204" pitchFamily="34" charset="0"/>
              </a:rPr>
              <a:t>autumn</a:t>
            </a:r>
            <a:r>
              <a:rPr lang="de-DE" sz="1050" b="0" i="0" u="none" strike="noStrike" baseline="0" dirty="0">
                <a:cs typeface="Arial" panose="020B0604020202020204" pitchFamily="34" charset="0"/>
              </a:rPr>
              <a:t> 2025 </a:t>
            </a:r>
          </a:p>
          <a:p>
            <a:pPr algn="l"/>
            <a:r>
              <a:rPr lang="de-DE" sz="1050" b="1" dirty="0" err="1">
                <a:cs typeface="Arial" panose="020B0604020202020204" pitchFamily="34" charset="0"/>
              </a:rPr>
              <a:t>Objective</a:t>
            </a:r>
            <a:r>
              <a:rPr lang="de-DE" sz="1050" b="1" dirty="0">
                <a:cs typeface="Arial" panose="020B0604020202020204" pitchFamily="34" charset="0"/>
              </a:rPr>
              <a:t> 3- </a:t>
            </a:r>
            <a:r>
              <a:rPr lang="de-DE" sz="1050" b="1" dirty="0" err="1">
                <a:cs typeface="Arial" panose="020B0604020202020204" pitchFamily="34" charset="0"/>
              </a:rPr>
              <a:t>Issues</a:t>
            </a:r>
            <a:r>
              <a:rPr lang="de-DE" sz="1050" b="1" dirty="0">
                <a:cs typeface="Arial" panose="020B0604020202020204" pitchFamily="34" charset="0"/>
              </a:rPr>
              <a:t> </a:t>
            </a:r>
            <a:r>
              <a:rPr lang="de-DE" sz="1050" b="1" dirty="0" err="1">
                <a:cs typeface="Arial" panose="020B0604020202020204" pitchFamily="34" charset="0"/>
              </a:rPr>
              <a:t>we</a:t>
            </a:r>
            <a:r>
              <a:rPr lang="de-DE" sz="1050" b="1" dirty="0">
                <a:cs typeface="Arial" panose="020B0604020202020204" pitchFamily="34" charset="0"/>
              </a:rPr>
              <a:t> </a:t>
            </a:r>
            <a:r>
              <a:rPr lang="de-DE" sz="1050" b="1" dirty="0" err="1">
                <a:cs typeface="Arial" panose="020B0604020202020204" pitchFamily="34" charset="0"/>
              </a:rPr>
              <a:t>should</a:t>
            </a:r>
            <a:r>
              <a:rPr lang="de-DE" sz="1050" b="1" dirty="0">
                <a:cs typeface="Arial" panose="020B0604020202020204" pitchFamily="34" charset="0"/>
              </a:rPr>
              <a:t> </a:t>
            </a:r>
            <a:r>
              <a:rPr lang="de-DE" sz="1050" b="1" dirty="0" err="1">
                <a:cs typeface="Arial" panose="020B0604020202020204" pitchFamily="34" charset="0"/>
              </a:rPr>
              <a:t>try</a:t>
            </a:r>
            <a:r>
              <a:rPr lang="de-DE" sz="1050" b="1" dirty="0">
                <a:cs typeface="Arial" panose="020B0604020202020204" pitchFamily="34" charset="0"/>
              </a:rPr>
              <a:t> </a:t>
            </a:r>
            <a:r>
              <a:rPr lang="de-DE" sz="1050" b="1" dirty="0" err="1">
                <a:cs typeface="Arial" panose="020B0604020202020204" pitchFamily="34" charset="0"/>
              </a:rPr>
              <a:t>to</a:t>
            </a:r>
            <a:r>
              <a:rPr lang="de-DE" sz="1050" b="1" dirty="0">
                <a:cs typeface="Arial" panose="020B0604020202020204" pitchFamily="34" charset="0"/>
              </a:rPr>
              <a:t> perform: </a:t>
            </a:r>
            <a:r>
              <a:rPr lang="en-US" sz="1050" b="0" dirty="0">
                <a:cs typeface="Arial" panose="020B0604020202020204" pitchFamily="34" charset="0"/>
              </a:rPr>
              <a:t>1. 10 companies for the “Council for Education and Renewable Energies” have been identified and declared their willingness to contribute until spring 2023 </a:t>
            </a:r>
            <a:r>
              <a:rPr lang="en-US" sz="1050" b="1" dirty="0">
                <a:cs typeface="Arial" panose="020B0604020202020204" pitchFamily="34" charset="0"/>
              </a:rPr>
              <a:t>| </a:t>
            </a:r>
            <a:r>
              <a:rPr lang="en-US" sz="1050" b="0" dirty="0">
                <a:cs typeface="Arial" panose="020B0604020202020204" pitchFamily="34" charset="0"/>
              </a:rPr>
              <a:t>2. 10 other members of the network have been identified and declared their willingness to contribute until summer 2023 </a:t>
            </a:r>
            <a:r>
              <a:rPr lang="en-US" sz="1050" b="1" dirty="0">
                <a:cs typeface="Arial" panose="020B0604020202020204" pitchFamily="34" charset="0"/>
              </a:rPr>
              <a:t>| </a:t>
            </a:r>
            <a:r>
              <a:rPr lang="en-US" sz="1050" b="0" dirty="0">
                <a:cs typeface="Arial" panose="020B0604020202020204" pitchFamily="34" charset="0"/>
              </a:rPr>
              <a:t>3. Network members are actively participating in mutual visits to Ghana and Germany until spring 2023 </a:t>
            </a:r>
            <a:r>
              <a:rPr lang="en-US" sz="1050" b="1" dirty="0">
                <a:cs typeface="Arial" panose="020B0604020202020204" pitchFamily="34" charset="0"/>
              </a:rPr>
              <a:t>| </a:t>
            </a:r>
            <a:r>
              <a:rPr lang="en-US" sz="1050" b="0" dirty="0">
                <a:cs typeface="Arial" panose="020B0604020202020204" pitchFamily="34" charset="0"/>
              </a:rPr>
              <a:t>4. 20 network members participated in the needs </a:t>
            </a:r>
            <a:r>
              <a:rPr lang="de-DE" sz="1050" b="0" i="0" u="none" strike="noStrike" baseline="0" dirty="0" err="1">
                <a:cs typeface="Arial" panose="020B0604020202020204" pitchFamily="34" charset="0"/>
              </a:rPr>
              <a:t>analysis</a:t>
            </a:r>
            <a:r>
              <a:rPr lang="de-DE" sz="1050" b="0" i="0" u="none" strike="noStrike" baseline="0" dirty="0">
                <a:cs typeface="Arial" panose="020B0604020202020204" pitchFamily="34" charset="0"/>
              </a:rPr>
              <a:t> </a:t>
            </a:r>
            <a:r>
              <a:rPr lang="de-DE" sz="1050" b="0" i="0" u="none" strike="noStrike" baseline="0" dirty="0" err="1">
                <a:cs typeface="Arial" panose="020B0604020202020204" pitchFamily="34" charset="0"/>
              </a:rPr>
              <a:t>until</a:t>
            </a:r>
            <a:r>
              <a:rPr lang="de-DE" sz="1050" b="0" i="0" u="none" strike="noStrike" baseline="0" dirty="0">
                <a:cs typeface="Arial" panose="020B0604020202020204" pitchFamily="34" charset="0"/>
              </a:rPr>
              <a:t> </a:t>
            </a:r>
            <a:r>
              <a:rPr lang="de-DE" sz="1050" b="0" i="0" u="none" strike="noStrike" baseline="0" dirty="0" err="1">
                <a:cs typeface="Arial" panose="020B0604020202020204" pitchFamily="34" charset="0"/>
              </a:rPr>
              <a:t>summer</a:t>
            </a:r>
            <a:r>
              <a:rPr lang="de-DE" sz="1050" b="0" i="0" u="none" strike="noStrike" baseline="0" dirty="0">
                <a:cs typeface="Arial" panose="020B0604020202020204" pitchFamily="34" charset="0"/>
              </a:rPr>
              <a:t> 2023</a:t>
            </a:r>
            <a:endParaRPr lang="de-DE" sz="1050" b="0" dirty="0">
              <a:cs typeface="Arial" panose="020B0604020202020204" pitchFamily="34" charset="0"/>
            </a:endParaRPr>
          </a:p>
        </p:txBody>
      </p:sp>
      <p:sp>
        <p:nvSpPr>
          <p:cNvPr id="4" name="Foliennummernplatzhalter 3"/>
          <p:cNvSpPr>
            <a:spLocks noGrp="1"/>
          </p:cNvSpPr>
          <p:nvPr>
            <p:ph type="sldNum" sz="quarter" idx="5"/>
          </p:nvPr>
        </p:nvSpPr>
        <p:spPr/>
        <p:txBody>
          <a:bodyPr/>
          <a:lstStyle/>
          <a:p>
            <a:fld id="{945D0C71-324D-4DB9-A713-6ADF96CF4169}" type="slidenum">
              <a:rPr lang="de-DE" altLang="de-DE" smtClean="0"/>
              <a:pPr/>
              <a:t>2</a:t>
            </a:fld>
            <a:endParaRPr lang="de-DE" altLang="de-DE"/>
          </a:p>
        </p:txBody>
      </p:sp>
    </p:spTree>
    <p:extLst>
      <p:ext uri="{BB962C8B-B14F-4D97-AF65-F5344CB8AC3E}">
        <p14:creationId xmlns:p14="http://schemas.microsoft.com/office/powerpoint/2010/main" val="18408210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945D0C71-324D-4DB9-A713-6ADF96CF4169}" type="slidenum">
              <a:rPr lang="de-DE" altLang="de-DE" smtClean="0"/>
              <a:pPr/>
              <a:t>3</a:t>
            </a:fld>
            <a:endParaRPr lang="de-DE" altLang="de-DE"/>
          </a:p>
        </p:txBody>
      </p:sp>
    </p:spTree>
    <p:extLst>
      <p:ext uri="{BB962C8B-B14F-4D97-AF65-F5344CB8AC3E}">
        <p14:creationId xmlns:p14="http://schemas.microsoft.com/office/powerpoint/2010/main" val="25890295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945D0C71-324D-4DB9-A713-6ADF96CF4169}" type="slidenum">
              <a:rPr lang="de-DE" altLang="de-DE" smtClean="0"/>
              <a:pPr/>
              <a:t>4</a:t>
            </a:fld>
            <a:endParaRPr lang="de-DE" altLang="de-DE"/>
          </a:p>
        </p:txBody>
      </p:sp>
    </p:spTree>
    <p:extLst>
      <p:ext uri="{BB962C8B-B14F-4D97-AF65-F5344CB8AC3E}">
        <p14:creationId xmlns:p14="http://schemas.microsoft.com/office/powerpoint/2010/main" val="39648187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a:xfrm>
            <a:off x="260648" y="4343400"/>
            <a:ext cx="6408712" cy="4114800"/>
          </a:xfrm>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900" b="1" i="0" u="none" strike="noStrike" baseline="0" dirty="0">
                <a:solidFill>
                  <a:srgbClr val="000000"/>
                </a:solidFill>
                <a:latin typeface="+mn-lt"/>
                <a:cs typeface="Arial" panose="020B0604020202020204" pitchFamily="34" charset="0"/>
              </a:rPr>
              <a:t>Activity 4 - Needs analysis: </a:t>
            </a:r>
            <a:r>
              <a:rPr lang="de-DE" sz="900" b="0" i="0" u="none" strike="noStrike" baseline="0" dirty="0">
                <a:solidFill>
                  <a:srgbClr val="000000"/>
                </a:solidFill>
                <a:latin typeface="+mn-lt"/>
                <a:cs typeface="Arial" panose="020B0604020202020204" pitchFamily="34" charset="0"/>
              </a:rPr>
              <a:t>12/2022 – 04/2023 </a:t>
            </a:r>
            <a:r>
              <a:rPr lang="de-DE" sz="900" b="0" i="0" u="none" strike="noStrike" baseline="0" dirty="0">
                <a:solidFill>
                  <a:srgbClr val="000000"/>
                </a:solidFill>
                <a:latin typeface="+mn-lt"/>
              </a:rPr>
              <a:t>	</a:t>
            </a:r>
            <a:endParaRPr lang="en-US" sz="900" b="1" i="0" u="none" strike="noStrike" baseline="0" dirty="0">
              <a:solidFill>
                <a:srgbClr val="000000"/>
              </a:solidFill>
              <a:latin typeface="+mn-lt"/>
              <a:cs typeface="Arial" panose="020B0604020202020204" pitchFamily="34" charset="0"/>
            </a:endParaRPr>
          </a:p>
          <a:p>
            <a:r>
              <a:rPr lang="en-US" sz="900" b="0" i="0" u="none" strike="noStrike" baseline="0" dirty="0">
                <a:solidFill>
                  <a:srgbClr val="000000"/>
                </a:solidFill>
                <a:latin typeface="+mn-lt"/>
                <a:cs typeface="Arial" panose="020B0604020202020204" pitchFamily="34" charset="0"/>
              </a:rPr>
              <a:t>Identifying the needs for the curricular development fields: </a:t>
            </a:r>
          </a:p>
          <a:p>
            <a:r>
              <a:rPr lang="en-US" sz="900" b="0" i="0" u="none" strike="noStrike" baseline="0" dirty="0">
                <a:solidFill>
                  <a:srgbClr val="000000"/>
                </a:solidFill>
                <a:latin typeface="+mn-lt"/>
                <a:cs typeface="Arial" panose="020B0604020202020204" pitchFamily="34" charset="0"/>
              </a:rPr>
              <a:t>• Where are the main skill gaps between present study </a:t>
            </a:r>
            <a:r>
              <a:rPr lang="en-US" sz="900" b="0" i="0" u="none" strike="noStrike" baseline="0" dirty="0" err="1">
                <a:solidFill>
                  <a:srgbClr val="000000"/>
                </a:solidFill>
                <a:latin typeface="+mn-lt"/>
                <a:cs typeface="Arial" panose="020B0604020202020204" pitchFamily="34" charset="0"/>
              </a:rPr>
              <a:t>programmes</a:t>
            </a:r>
            <a:r>
              <a:rPr lang="en-US" sz="900" b="0" i="0" u="none" strike="noStrike" baseline="0" dirty="0">
                <a:solidFill>
                  <a:srgbClr val="000000"/>
                </a:solidFill>
                <a:latin typeface="+mn-lt"/>
                <a:cs typeface="Arial" panose="020B0604020202020204" pitchFamily="34" charset="0"/>
              </a:rPr>
              <a:t> and the competences required for employment (technically and socially)? </a:t>
            </a:r>
          </a:p>
          <a:p>
            <a:r>
              <a:rPr lang="en-US" sz="900" b="0" i="0" u="none" strike="noStrike" baseline="0" dirty="0">
                <a:solidFill>
                  <a:srgbClr val="000000"/>
                </a:solidFill>
                <a:latin typeface="+mn-lt"/>
                <a:cs typeface="Arial" panose="020B0604020202020204" pitchFamily="34" charset="0"/>
              </a:rPr>
              <a:t>• Which modules should be delivered at the universities on the long run? </a:t>
            </a:r>
            <a:endParaRPr lang="de-DE" sz="900" b="1" i="0" u="none" strike="noStrike" baseline="0" dirty="0">
              <a:solidFill>
                <a:srgbClr val="000000"/>
              </a:solidFill>
              <a:latin typeface="+mn-lt"/>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de-DE" sz="900" b="1" i="0" u="none" strike="noStrike" baseline="0" dirty="0" err="1">
                <a:solidFill>
                  <a:srgbClr val="000000"/>
                </a:solidFill>
                <a:latin typeface="+mn-lt"/>
                <a:cs typeface="Arial" panose="020B0604020202020204" pitchFamily="34" charset="0"/>
              </a:rPr>
              <a:t>Activity</a:t>
            </a:r>
            <a:r>
              <a:rPr lang="de-DE" sz="900" b="1" i="0" u="none" strike="noStrike" baseline="0" dirty="0">
                <a:solidFill>
                  <a:srgbClr val="000000"/>
                </a:solidFill>
                <a:latin typeface="+mn-lt"/>
                <a:cs typeface="Arial" panose="020B0604020202020204" pitchFamily="34" charset="0"/>
              </a:rPr>
              <a:t> 5 - Development </a:t>
            </a:r>
            <a:r>
              <a:rPr lang="de-DE" sz="900" b="1" i="0" u="none" strike="noStrike" baseline="0" dirty="0" err="1">
                <a:solidFill>
                  <a:srgbClr val="000000"/>
                </a:solidFill>
                <a:latin typeface="+mn-lt"/>
                <a:cs typeface="Arial" panose="020B0604020202020204" pitchFamily="34" charset="0"/>
              </a:rPr>
              <a:t>of</a:t>
            </a:r>
            <a:r>
              <a:rPr lang="de-DE" sz="900" b="1" i="0" u="none" strike="noStrike" baseline="0" dirty="0">
                <a:solidFill>
                  <a:srgbClr val="000000"/>
                </a:solidFill>
                <a:latin typeface="+mn-lt"/>
                <a:cs typeface="Arial" panose="020B0604020202020204" pitchFamily="34" charset="0"/>
              </a:rPr>
              <a:t> </a:t>
            </a:r>
            <a:r>
              <a:rPr lang="de-DE" sz="900" b="1" i="0" u="none" strike="noStrike" baseline="0" dirty="0" err="1">
                <a:solidFill>
                  <a:srgbClr val="000000"/>
                </a:solidFill>
                <a:latin typeface="+mn-lt"/>
                <a:cs typeface="Arial" panose="020B0604020202020204" pitchFamily="34" charset="0"/>
              </a:rPr>
              <a:t>module</a:t>
            </a:r>
            <a:r>
              <a:rPr lang="de-DE" sz="900" b="1" i="0" u="none" strike="noStrike" baseline="0" dirty="0">
                <a:solidFill>
                  <a:srgbClr val="000000"/>
                </a:solidFill>
                <a:latin typeface="+mn-lt"/>
                <a:cs typeface="Arial" panose="020B0604020202020204" pitchFamily="34" charset="0"/>
              </a:rPr>
              <a:t> concepts: </a:t>
            </a:r>
            <a:r>
              <a:rPr lang="de-DE" sz="900" b="0" i="0" u="none" strike="noStrike" baseline="0" dirty="0">
                <a:solidFill>
                  <a:srgbClr val="000000"/>
                </a:solidFill>
                <a:latin typeface="+mn-lt"/>
                <a:cs typeface="Arial" panose="020B0604020202020204" pitchFamily="34" charset="0"/>
              </a:rPr>
              <a:t>04 – 10/2023</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900" b="0" i="0" u="none" strike="noStrike" baseline="0" dirty="0">
                <a:solidFill>
                  <a:srgbClr val="000000"/>
                </a:solidFill>
                <a:latin typeface="+mn-lt"/>
                <a:cs typeface="Arial" panose="020B0604020202020204" pitchFamily="34" charset="0"/>
              </a:rPr>
              <a:t>• Technical concepts: what are the specific contents?</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900" b="0" i="0" u="none" strike="noStrike" baseline="0" dirty="0">
                <a:solidFill>
                  <a:srgbClr val="000000"/>
                </a:solidFill>
                <a:latin typeface="+mn-lt"/>
                <a:cs typeface="Arial" panose="020B0604020202020204" pitchFamily="34" charset="0"/>
              </a:rPr>
              <a:t>• Didactic-pedagogical concepts: How to </a:t>
            </a:r>
            <a:r>
              <a:rPr lang="en-US" sz="900" b="0" i="0" u="none" strike="noStrike" baseline="0" dirty="0" err="1">
                <a:solidFill>
                  <a:srgbClr val="000000"/>
                </a:solidFill>
                <a:latin typeface="+mn-lt"/>
                <a:cs typeface="Arial" panose="020B0604020202020204" pitchFamily="34" charset="0"/>
              </a:rPr>
              <a:t>organise</a:t>
            </a:r>
            <a:r>
              <a:rPr lang="en-US" sz="900" b="0" i="0" u="none" strike="noStrike" baseline="0" dirty="0">
                <a:solidFill>
                  <a:srgbClr val="000000"/>
                </a:solidFill>
                <a:latin typeface="+mn-lt"/>
                <a:cs typeface="Arial" panose="020B0604020202020204" pitchFamily="34" charset="0"/>
              </a:rPr>
              <a:t> learning in an agile and project-oriented way?</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900" b="0" i="0" u="none" strike="noStrike" baseline="0" dirty="0">
                <a:solidFill>
                  <a:srgbClr val="000000"/>
                </a:solidFill>
                <a:latin typeface="+mn-lt"/>
                <a:cs typeface="Arial" panose="020B0604020202020204" pitchFamily="34" charset="0"/>
              </a:rPr>
              <a:t>• Feedback from stakeholders (companies, teaching staff, students)</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900" b="1" i="0" u="none" strike="noStrike" baseline="0" dirty="0">
                <a:solidFill>
                  <a:srgbClr val="000000"/>
                </a:solidFill>
                <a:latin typeface="+mn-lt"/>
                <a:cs typeface="Arial" panose="020B0604020202020204" pitchFamily="34" charset="0"/>
              </a:rPr>
              <a:t>Activity 6 - Development of the learning units: </a:t>
            </a:r>
            <a:r>
              <a:rPr lang="de-DE" sz="900" b="0" i="0" u="none" strike="noStrike" baseline="0" dirty="0">
                <a:solidFill>
                  <a:srgbClr val="000000"/>
                </a:solidFill>
                <a:latin typeface="+mn-lt"/>
                <a:cs typeface="Arial" panose="020B0604020202020204" pitchFamily="34" charset="0"/>
              </a:rPr>
              <a:t>08/2023 – 04/2024 	</a:t>
            </a:r>
            <a:endParaRPr lang="en-US" sz="900" b="1" i="0" u="none" strike="noStrike" baseline="0" dirty="0">
              <a:solidFill>
                <a:srgbClr val="000000"/>
              </a:solidFill>
              <a:latin typeface="+mn-lt"/>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900" b="0" i="0" u="none" strike="noStrike" baseline="0" dirty="0">
                <a:solidFill>
                  <a:srgbClr val="000000"/>
                </a:solidFill>
                <a:latin typeface="+mn-lt"/>
                <a:cs typeface="Arial" panose="020B0604020202020204" pitchFamily="34" charset="0"/>
              </a:rPr>
              <a:t>• Bringing the technical content of the modules into learning units: Teaching/learning materials</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900" b="0" i="0" u="none" strike="noStrike" baseline="0" dirty="0">
                <a:solidFill>
                  <a:srgbClr val="000000"/>
                </a:solidFill>
                <a:latin typeface="+mn-lt"/>
                <a:cs typeface="Arial" panose="020B0604020202020204" pitchFamily="34" charset="0"/>
              </a:rPr>
              <a:t>• Training materials for teachers/lecturers: how to </a:t>
            </a:r>
            <a:r>
              <a:rPr lang="en-US" sz="900" b="0" i="0" u="none" strike="noStrike" baseline="0" dirty="0" err="1">
                <a:solidFill>
                  <a:srgbClr val="000000"/>
                </a:solidFill>
                <a:latin typeface="+mn-lt"/>
                <a:cs typeface="Arial" panose="020B0604020202020204" pitchFamily="34" charset="0"/>
              </a:rPr>
              <a:t>organise</a:t>
            </a:r>
            <a:r>
              <a:rPr lang="en-US" sz="900" b="0" i="0" u="none" strike="noStrike" baseline="0" dirty="0">
                <a:solidFill>
                  <a:srgbClr val="000000"/>
                </a:solidFill>
                <a:latin typeface="+mn-lt"/>
                <a:cs typeface="Arial" panose="020B0604020202020204" pitchFamily="34" charset="0"/>
              </a:rPr>
              <a:t> project oriented teaching</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900" b="0" i="0" u="none" strike="noStrike" baseline="0" dirty="0">
                <a:solidFill>
                  <a:srgbClr val="000000"/>
                </a:solidFill>
                <a:latin typeface="+mn-lt"/>
                <a:cs typeface="Arial" panose="020B0604020202020204" pitchFamily="34" charset="0"/>
              </a:rPr>
              <a:t>• Building digital learning resources (platform with </a:t>
            </a:r>
            <a:r>
              <a:rPr lang="en-US" sz="900" b="0" i="0" u="none" strike="noStrike" baseline="0" dirty="0" err="1">
                <a:solidFill>
                  <a:srgbClr val="000000"/>
                </a:solidFill>
                <a:latin typeface="+mn-lt"/>
                <a:cs typeface="Arial" panose="020B0604020202020204" pitchFamily="34" charset="0"/>
              </a:rPr>
              <a:t>moodle</a:t>
            </a:r>
            <a:r>
              <a:rPr lang="en-US" sz="900" b="0" i="0" u="none" strike="noStrike" baseline="0" dirty="0">
                <a:solidFill>
                  <a:srgbClr val="000000"/>
                </a:solidFill>
                <a:latin typeface="+mn-lt"/>
                <a:cs typeface="Arial" panose="020B0604020202020204" pitchFamily="34" charset="0"/>
              </a:rPr>
              <a:t>, </a:t>
            </a:r>
            <a:r>
              <a:rPr lang="en-US" sz="900" b="0" i="0" u="none" strike="noStrike" baseline="0" dirty="0" err="1">
                <a:solidFill>
                  <a:srgbClr val="000000"/>
                </a:solidFill>
                <a:latin typeface="+mn-lt"/>
                <a:cs typeface="Arial" panose="020B0604020202020204" pitchFamily="34" charset="0"/>
              </a:rPr>
              <a:t>miro</a:t>
            </a:r>
            <a:r>
              <a:rPr lang="en-US" sz="900" b="0" i="0" u="none" strike="noStrike" baseline="0" dirty="0">
                <a:solidFill>
                  <a:srgbClr val="000000"/>
                </a:solidFill>
                <a:latin typeface="+mn-lt"/>
                <a:cs typeface="Arial" panose="020B0604020202020204" pitchFamily="34" charset="0"/>
              </a:rPr>
              <a:t>, </a:t>
            </a:r>
            <a:r>
              <a:rPr lang="en-US" sz="900" b="0" i="0" u="none" strike="noStrike" baseline="0" dirty="0" err="1">
                <a:solidFill>
                  <a:srgbClr val="000000"/>
                </a:solidFill>
                <a:latin typeface="+mn-lt"/>
                <a:cs typeface="Arial" panose="020B0604020202020204" pitchFamily="34" charset="0"/>
              </a:rPr>
              <a:t>kanboard</a:t>
            </a:r>
            <a:r>
              <a:rPr lang="en-US" sz="900" b="0" i="0" u="none" strike="noStrike" baseline="0" dirty="0">
                <a:solidFill>
                  <a:srgbClr val="000000"/>
                </a:solidFill>
                <a:latin typeface="+mn-lt"/>
                <a:cs typeface="Arial" panose="020B0604020202020204" pitchFamily="34" charset="0"/>
              </a:rPr>
              <a:t> </a:t>
            </a:r>
            <a:r>
              <a:rPr lang="en-US" sz="900" b="0" i="0" u="none" strike="noStrike" baseline="0" dirty="0" err="1">
                <a:solidFill>
                  <a:srgbClr val="000000"/>
                </a:solidFill>
                <a:latin typeface="+mn-lt"/>
                <a:cs typeface="Arial" panose="020B0604020202020204" pitchFamily="34" charset="0"/>
              </a:rPr>
              <a:t>etc</a:t>
            </a:r>
            <a:r>
              <a:rPr lang="en-US" sz="900" b="0" i="0" u="none" strike="noStrike" baseline="0" dirty="0">
                <a:solidFill>
                  <a:srgbClr val="000000"/>
                </a:solidFill>
                <a:latin typeface="+mn-lt"/>
                <a:cs typeface="Arial" panose="020B0604020202020204" pitchFamily="34" charset="0"/>
              </a:rPr>
              <a:t>)</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900" b="0" i="0" u="none" strike="noStrike" baseline="0" dirty="0">
                <a:solidFill>
                  <a:srgbClr val="000000"/>
                </a:solidFill>
                <a:latin typeface="+mn-lt"/>
                <a:cs typeface="Arial" panose="020B0604020202020204" pitchFamily="34" charset="0"/>
              </a:rPr>
              <a:t>• Validation of the learning units</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900" b="1" i="0" u="none" strike="noStrike" baseline="0" dirty="0">
                <a:solidFill>
                  <a:srgbClr val="000000"/>
                </a:solidFill>
                <a:latin typeface="+mn-lt"/>
                <a:cs typeface="Arial" panose="020B0604020202020204" pitchFamily="34" charset="0"/>
              </a:rPr>
              <a:t>Activity 7 – </a:t>
            </a:r>
            <a:r>
              <a:rPr lang="de-DE" sz="900" b="1" i="0" u="none" strike="noStrike" baseline="0" dirty="0">
                <a:solidFill>
                  <a:srgbClr val="000000"/>
                </a:solidFill>
                <a:latin typeface="+mn-lt"/>
                <a:cs typeface="Arial" panose="020B0604020202020204" pitchFamily="34" charset="0"/>
              </a:rPr>
              <a:t>Prototyping </a:t>
            </a:r>
            <a:r>
              <a:rPr lang="en-US" sz="900" b="1" i="0" u="none" strike="noStrike" baseline="0" dirty="0">
                <a:solidFill>
                  <a:srgbClr val="000000"/>
                </a:solidFill>
                <a:latin typeface="+mn-lt"/>
                <a:cs typeface="Arial" panose="020B0604020202020204" pitchFamily="34" charset="0"/>
              </a:rPr>
              <a:t>the Modules: </a:t>
            </a:r>
            <a:r>
              <a:rPr lang="de-DE" sz="900" b="0" i="0" u="none" strike="noStrike" baseline="0" dirty="0">
                <a:solidFill>
                  <a:srgbClr val="000000"/>
                </a:solidFill>
                <a:latin typeface="+mn-lt"/>
                <a:cs typeface="Arial" panose="020B0604020202020204" pitchFamily="34" charset="0"/>
              </a:rPr>
              <a:t>03 – 11/2024 	</a:t>
            </a:r>
            <a:endParaRPr lang="en-US" sz="900" b="1" i="0" u="none" strike="noStrike" baseline="0" dirty="0">
              <a:solidFill>
                <a:srgbClr val="000000"/>
              </a:solidFill>
              <a:latin typeface="+mn-lt"/>
              <a:cs typeface="Arial" panose="020B0604020202020204" pitchFamily="34" charset="0"/>
            </a:endParaRPr>
          </a:p>
          <a:p>
            <a:r>
              <a:rPr lang="en-US" sz="900" b="0" i="0" u="none" strike="noStrike" baseline="0" dirty="0">
                <a:solidFill>
                  <a:srgbClr val="000000"/>
                </a:solidFill>
                <a:latin typeface="+mn-lt"/>
                <a:cs typeface="Arial" panose="020B0604020202020204" pitchFamily="34" charset="0"/>
              </a:rPr>
              <a:t>• Staff training for practice-oriented learning projects (action-oriented and agile) at both universities in Ghana </a:t>
            </a:r>
          </a:p>
          <a:p>
            <a:r>
              <a:rPr lang="en-US" sz="900" b="0" i="0" u="none" strike="noStrike" baseline="0" dirty="0">
                <a:solidFill>
                  <a:srgbClr val="000000"/>
                </a:solidFill>
                <a:latin typeface="+mn-lt"/>
                <a:cs typeface="Arial" panose="020B0604020202020204" pitchFamily="34" charset="0"/>
              </a:rPr>
              <a:t>• Implementation of one prototype module per university, incl. coaching by didactic experts and visits to companies and installation sites </a:t>
            </a:r>
          </a:p>
          <a:p>
            <a:r>
              <a:rPr lang="en-US" sz="900" b="0" i="0" u="none" strike="noStrike" baseline="0" dirty="0">
                <a:solidFill>
                  <a:srgbClr val="000000"/>
                </a:solidFill>
                <a:latin typeface="+mn-lt"/>
                <a:cs typeface="Arial" panose="020B0604020202020204" pitchFamily="34" charset="0"/>
              </a:rPr>
              <a:t>• Monitoring/formative evaluation and assessment </a:t>
            </a:r>
          </a:p>
          <a:p>
            <a:r>
              <a:rPr lang="en-US" sz="900" b="0" i="0" u="none" strike="noStrike" baseline="0" dirty="0">
                <a:solidFill>
                  <a:srgbClr val="000000"/>
                </a:solidFill>
                <a:latin typeface="+mn-lt"/>
                <a:cs typeface="Arial" panose="020B0604020202020204" pitchFamily="34" charset="0"/>
              </a:rPr>
              <a:t>• Revision of modules and learning resources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900" b="1" i="0" u="none" strike="noStrike" baseline="0" dirty="0">
                <a:solidFill>
                  <a:srgbClr val="000000"/>
                </a:solidFill>
                <a:latin typeface="+mn-lt"/>
                <a:cs typeface="Arial" panose="020B0604020202020204" pitchFamily="34" charset="0"/>
              </a:rPr>
              <a:t>Activity 8 - </a:t>
            </a:r>
            <a:r>
              <a:rPr lang="de-DE" sz="900" b="1" i="0" u="none" strike="noStrike" baseline="0" dirty="0">
                <a:solidFill>
                  <a:srgbClr val="000000"/>
                </a:solidFill>
                <a:latin typeface="+mn-lt"/>
                <a:cs typeface="Arial" panose="020B0604020202020204" pitchFamily="34" charset="0"/>
              </a:rPr>
              <a:t>Piloting </a:t>
            </a:r>
            <a:r>
              <a:rPr lang="de-DE" sz="900" b="1" i="0" u="none" strike="noStrike" baseline="0" dirty="0" err="1">
                <a:solidFill>
                  <a:srgbClr val="000000"/>
                </a:solidFill>
                <a:latin typeface="+mn-lt"/>
                <a:cs typeface="Arial" panose="020B0604020202020204" pitchFamily="34" charset="0"/>
              </a:rPr>
              <a:t>the</a:t>
            </a:r>
            <a:r>
              <a:rPr lang="de-DE" sz="900" b="1" i="0" u="none" strike="noStrike" baseline="0" dirty="0">
                <a:solidFill>
                  <a:srgbClr val="000000"/>
                </a:solidFill>
                <a:latin typeface="+mn-lt"/>
                <a:cs typeface="Arial" panose="020B0604020202020204" pitchFamily="34" charset="0"/>
              </a:rPr>
              <a:t> Modules: </a:t>
            </a:r>
            <a:r>
              <a:rPr lang="de-DE" sz="900" b="0" i="0" u="none" strike="noStrike" baseline="0" dirty="0">
                <a:solidFill>
                  <a:srgbClr val="000000"/>
                </a:solidFill>
                <a:latin typeface="+mn-lt"/>
                <a:cs typeface="Arial" panose="020B0604020202020204" pitchFamily="34" charset="0"/>
              </a:rPr>
              <a:t>11/2024 – 09/2025 	</a:t>
            </a:r>
            <a:r>
              <a:rPr lang="de-DE" sz="900" b="0" i="1" u="none" strike="noStrike" baseline="0" dirty="0">
                <a:solidFill>
                  <a:srgbClr val="000000"/>
                </a:solidFill>
                <a:latin typeface="+mn-lt"/>
                <a:cs typeface="Arial" panose="020B0604020202020204" pitchFamily="34" charset="0"/>
              </a:rPr>
              <a:t>[10/2024 – 05/2025]</a:t>
            </a:r>
          </a:p>
          <a:p>
            <a:r>
              <a:rPr lang="en-US" sz="900" b="0" i="0" u="none" strike="noStrike" baseline="0" dirty="0">
                <a:solidFill>
                  <a:srgbClr val="000000"/>
                </a:solidFill>
                <a:latin typeface="+mn-lt"/>
                <a:cs typeface="Arial" panose="020B0604020202020204" pitchFamily="34" charset="0"/>
              </a:rPr>
              <a:t>• Piloting all new modules at both universities In one master program in a relevant department per Institution </a:t>
            </a:r>
          </a:p>
          <a:p>
            <a:r>
              <a:rPr lang="en-US" sz="900" b="0" i="0" u="none" strike="noStrike" baseline="0" dirty="0">
                <a:solidFill>
                  <a:srgbClr val="000000"/>
                </a:solidFill>
                <a:latin typeface="+mn-lt"/>
                <a:cs typeface="Arial" panose="020B0604020202020204" pitchFamily="34" charset="0"/>
              </a:rPr>
              <a:t>• Staff training and support by didactic coaches </a:t>
            </a:r>
          </a:p>
          <a:p>
            <a:r>
              <a:rPr lang="en-US" sz="900" b="0" i="0" u="none" strike="noStrike" baseline="0" dirty="0">
                <a:solidFill>
                  <a:srgbClr val="000000"/>
                </a:solidFill>
                <a:latin typeface="+mn-lt"/>
                <a:cs typeface="Arial" panose="020B0604020202020204" pitchFamily="34" charset="0"/>
              </a:rPr>
              <a:t>• External Evaluation of modules and of train-the-trainer activities </a:t>
            </a:r>
          </a:p>
          <a:p>
            <a:r>
              <a:rPr lang="en-US" sz="900" b="1" i="0" u="none" strike="noStrike" baseline="0" dirty="0">
                <a:solidFill>
                  <a:srgbClr val="000000"/>
                </a:solidFill>
                <a:latin typeface="+mn-lt"/>
                <a:cs typeface="Arial" panose="020B0604020202020204" pitchFamily="34" charset="0"/>
              </a:rPr>
              <a:t>Activity 9 - </a:t>
            </a:r>
            <a:r>
              <a:rPr lang="en-GB" sz="900" b="1" i="0" u="none" strike="noStrike" baseline="0" noProof="0" dirty="0">
                <a:solidFill>
                  <a:srgbClr val="000000"/>
                </a:solidFill>
                <a:latin typeface="+mn-lt"/>
                <a:cs typeface="Arial" panose="020B0604020202020204" pitchFamily="34" charset="0"/>
              </a:rPr>
              <a:t>Institutional anchoring: </a:t>
            </a:r>
            <a:r>
              <a:rPr lang="en-GB" sz="900" b="0" i="0" u="none" strike="noStrike" baseline="0" noProof="0" dirty="0">
                <a:solidFill>
                  <a:srgbClr val="000000"/>
                </a:solidFill>
                <a:latin typeface="+mn-lt"/>
                <a:cs typeface="Arial" panose="020B0604020202020204" pitchFamily="34" charset="0"/>
              </a:rPr>
              <a:t>02 – 10/2025	</a:t>
            </a:r>
          </a:p>
          <a:p>
            <a:r>
              <a:rPr lang="en-US" sz="900" b="0" i="0" u="none" strike="noStrike" baseline="0" dirty="0">
                <a:solidFill>
                  <a:srgbClr val="000000"/>
                </a:solidFill>
                <a:latin typeface="+mn-lt"/>
                <a:cs typeface="Arial" panose="020B0604020202020204" pitchFamily="34" charset="0"/>
              </a:rPr>
              <a:t>• Further staff training for additional professors/lecturers </a:t>
            </a:r>
          </a:p>
          <a:p>
            <a:r>
              <a:rPr lang="en-US" sz="900" b="0" i="0" u="none" strike="noStrike" baseline="0" dirty="0">
                <a:solidFill>
                  <a:srgbClr val="000000"/>
                </a:solidFill>
                <a:latin typeface="+mn-lt"/>
                <a:cs typeface="Arial" panose="020B0604020202020204" pitchFamily="34" charset="0"/>
              </a:rPr>
              <a:t>• Transfer of the learning platform to the universities for long term use </a:t>
            </a:r>
            <a:endParaRPr lang="de-DE" sz="900" b="0" i="0" u="none" strike="noStrike" baseline="0" dirty="0">
              <a:latin typeface="+mn-lt"/>
              <a:cs typeface="Arial" panose="020B0604020202020204" pitchFamily="34" charset="0"/>
            </a:endParaRPr>
          </a:p>
          <a:p>
            <a:r>
              <a:rPr lang="en-US" sz="900" b="0" i="0" u="none" strike="noStrike" baseline="0" dirty="0">
                <a:solidFill>
                  <a:srgbClr val="000000"/>
                </a:solidFill>
                <a:latin typeface="+mn-lt"/>
                <a:cs typeface="Arial" panose="020B0604020202020204" pitchFamily="34" charset="0"/>
              </a:rPr>
              <a:t>• Support of the accreditation process by the team (documentation, evaluation reports etc.) </a:t>
            </a:r>
          </a:p>
          <a:p>
            <a:r>
              <a:rPr lang="en-US" sz="900" b="0" i="0" u="none" strike="noStrike" baseline="0" dirty="0">
                <a:solidFill>
                  <a:srgbClr val="000000"/>
                </a:solidFill>
                <a:latin typeface="+mn-lt"/>
                <a:cs typeface="Arial" panose="020B0604020202020204" pitchFamily="34" charset="0"/>
              </a:rPr>
              <a:t>• Dissemination of the new approach to non-participating departments and beyond to other universities </a:t>
            </a:r>
          </a:p>
          <a:p>
            <a:pPr marL="0" marR="0" lvl="0" indent="0" algn="l" defTabSz="914400" rtl="0" eaLnBrk="1" fontAlgn="base" latinLnBrk="0" hangingPunct="1">
              <a:lnSpc>
                <a:spcPct val="100000"/>
              </a:lnSpc>
              <a:spcBef>
                <a:spcPct val="30000"/>
              </a:spcBef>
              <a:spcAft>
                <a:spcPct val="0"/>
              </a:spcAft>
              <a:buClrTx/>
              <a:buSzTx/>
              <a:buFontTx/>
              <a:buNone/>
              <a:tabLst/>
              <a:defRPr/>
            </a:pPr>
            <a:r>
              <a:rPr lang="de-DE" sz="900" b="1" i="0" u="none" strike="noStrike" baseline="0" dirty="0" err="1">
                <a:solidFill>
                  <a:srgbClr val="000000"/>
                </a:solidFill>
                <a:latin typeface="+mn-lt"/>
                <a:cs typeface="Arial" panose="020B0604020202020204" pitchFamily="34" charset="0"/>
              </a:rPr>
              <a:t>Activity</a:t>
            </a:r>
            <a:r>
              <a:rPr lang="de-DE" sz="900" b="1" i="0" u="none" strike="noStrike" baseline="0" dirty="0">
                <a:solidFill>
                  <a:srgbClr val="000000"/>
                </a:solidFill>
                <a:latin typeface="+mn-lt"/>
                <a:cs typeface="Arial" panose="020B0604020202020204" pitchFamily="34" charset="0"/>
              </a:rPr>
              <a:t> 10 - Project </a:t>
            </a:r>
            <a:r>
              <a:rPr lang="de-DE" sz="900" b="1" i="0" u="none" strike="noStrike" baseline="0" dirty="0" err="1">
                <a:solidFill>
                  <a:srgbClr val="000000"/>
                </a:solidFill>
                <a:latin typeface="+mn-lt"/>
                <a:cs typeface="Arial" panose="020B0604020202020204" pitchFamily="34" charset="0"/>
              </a:rPr>
              <a:t>closure</a:t>
            </a:r>
            <a:r>
              <a:rPr lang="de-DE" sz="900" b="1" i="0" u="none" strike="noStrike" baseline="0" dirty="0">
                <a:solidFill>
                  <a:srgbClr val="000000"/>
                </a:solidFill>
                <a:latin typeface="+mn-lt"/>
                <a:cs typeface="Arial" panose="020B0604020202020204" pitchFamily="34" charset="0"/>
              </a:rPr>
              <a:t>: </a:t>
            </a:r>
            <a:r>
              <a:rPr lang="de-DE" sz="900" b="0" i="0" u="none" strike="noStrike" baseline="0" dirty="0">
                <a:solidFill>
                  <a:srgbClr val="000000"/>
                </a:solidFill>
                <a:latin typeface="+mn-lt"/>
                <a:cs typeface="Arial" panose="020B0604020202020204" pitchFamily="34" charset="0"/>
              </a:rPr>
              <a:t>09 – 12/2025 		</a:t>
            </a:r>
          </a:p>
          <a:p>
            <a:r>
              <a:rPr lang="de-DE" sz="900" b="0" i="0" u="none" strike="noStrike" baseline="0" dirty="0">
                <a:solidFill>
                  <a:srgbClr val="000000"/>
                </a:solidFill>
                <a:latin typeface="+mn-lt"/>
                <a:cs typeface="Arial" panose="020B0604020202020204" pitchFamily="34" charset="0"/>
              </a:rPr>
              <a:t>• Final </a:t>
            </a:r>
            <a:r>
              <a:rPr lang="de-DE" sz="900" b="0" i="0" u="none" strike="noStrike" baseline="0" dirty="0" err="1">
                <a:solidFill>
                  <a:srgbClr val="000000"/>
                </a:solidFill>
                <a:latin typeface="+mn-lt"/>
                <a:cs typeface="Arial" panose="020B0604020202020204" pitchFamily="34" charset="0"/>
              </a:rPr>
              <a:t>evaluation</a:t>
            </a:r>
            <a:r>
              <a:rPr lang="de-DE" sz="900" b="0" i="0" u="none" strike="noStrike" baseline="0" dirty="0">
                <a:solidFill>
                  <a:srgbClr val="000000"/>
                </a:solidFill>
                <a:latin typeface="+mn-lt"/>
                <a:cs typeface="Arial" panose="020B0604020202020204" pitchFamily="34" charset="0"/>
              </a:rPr>
              <a:t> </a:t>
            </a:r>
          </a:p>
          <a:p>
            <a:r>
              <a:rPr lang="en-US" sz="900" b="0" i="0" u="none" strike="noStrike" baseline="0" dirty="0">
                <a:solidFill>
                  <a:srgbClr val="000000"/>
                </a:solidFill>
                <a:latin typeface="+mn-lt"/>
                <a:cs typeface="Arial" panose="020B0604020202020204" pitchFamily="34" charset="0"/>
              </a:rPr>
              <a:t>• Appointments of long term cooperation of the partners beyond the project lifetime </a:t>
            </a:r>
          </a:p>
          <a:p>
            <a:r>
              <a:rPr lang="de-DE" sz="900" b="0" i="0" u="none" strike="noStrike" baseline="0" dirty="0">
                <a:solidFill>
                  <a:srgbClr val="000000"/>
                </a:solidFill>
                <a:latin typeface="+mn-lt"/>
                <a:cs typeface="Arial" panose="020B0604020202020204" pitchFamily="34" charset="0"/>
              </a:rPr>
              <a:t>• Closing </a:t>
            </a:r>
            <a:r>
              <a:rPr lang="de-DE" sz="900" b="0" i="0" u="none" strike="noStrike" baseline="0" dirty="0" err="1">
                <a:solidFill>
                  <a:srgbClr val="000000"/>
                </a:solidFill>
                <a:latin typeface="+mn-lt"/>
                <a:cs typeface="Arial" panose="020B0604020202020204" pitchFamily="34" charset="0"/>
              </a:rPr>
              <a:t>even</a:t>
            </a:r>
            <a:endParaRPr lang="de-DE" sz="900" dirty="0">
              <a:latin typeface="+mn-lt"/>
              <a:cs typeface="Arial" panose="020B0604020202020204" pitchFamily="34" charset="0"/>
            </a:endParaRPr>
          </a:p>
        </p:txBody>
      </p:sp>
      <p:sp>
        <p:nvSpPr>
          <p:cNvPr id="4" name="Foliennummernplatzhalter 3"/>
          <p:cNvSpPr>
            <a:spLocks noGrp="1"/>
          </p:cNvSpPr>
          <p:nvPr>
            <p:ph type="sldNum" sz="quarter" idx="5"/>
          </p:nvPr>
        </p:nvSpPr>
        <p:spPr/>
        <p:txBody>
          <a:bodyPr/>
          <a:lstStyle/>
          <a:p>
            <a:fld id="{945D0C71-324D-4DB9-A713-6ADF96CF4169}" type="slidenum">
              <a:rPr lang="de-DE" altLang="de-DE" smtClean="0"/>
              <a:pPr/>
              <a:t>5</a:t>
            </a:fld>
            <a:endParaRPr lang="de-DE" altLang="de-DE"/>
          </a:p>
        </p:txBody>
      </p:sp>
    </p:spTree>
    <p:extLst>
      <p:ext uri="{BB962C8B-B14F-4D97-AF65-F5344CB8AC3E}">
        <p14:creationId xmlns:p14="http://schemas.microsoft.com/office/powerpoint/2010/main" val="18636001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945D0C71-324D-4DB9-A713-6ADF96CF4169}" type="slidenum">
              <a:rPr lang="de-DE" altLang="de-DE" smtClean="0"/>
              <a:pPr/>
              <a:t>6</a:t>
            </a:fld>
            <a:endParaRPr lang="de-DE" altLang="de-DE"/>
          </a:p>
        </p:txBody>
      </p:sp>
    </p:spTree>
    <p:extLst>
      <p:ext uri="{BB962C8B-B14F-4D97-AF65-F5344CB8AC3E}">
        <p14:creationId xmlns:p14="http://schemas.microsoft.com/office/powerpoint/2010/main" val="39996521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945D0C71-324D-4DB9-A713-6ADF96CF4169}" type="slidenum">
              <a:rPr lang="de-DE" altLang="de-DE" smtClean="0"/>
              <a:pPr/>
              <a:t>7</a:t>
            </a:fld>
            <a:endParaRPr lang="de-DE" altLang="de-DE"/>
          </a:p>
        </p:txBody>
      </p:sp>
    </p:spTree>
    <p:extLst>
      <p:ext uri="{BB962C8B-B14F-4D97-AF65-F5344CB8AC3E}">
        <p14:creationId xmlns:p14="http://schemas.microsoft.com/office/powerpoint/2010/main" val="2092768156"/>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1.png"/><Relationship Id="rId7" Type="http://schemas.openxmlformats.org/officeDocument/2006/relationships/image" Target="../media/image6.jpg"/><Relationship Id="rId2" Type="http://schemas.openxmlformats.org/officeDocument/2006/relationships/image" Target="../media/image2.jpeg"/><Relationship Id="rId1" Type="http://schemas.openxmlformats.org/officeDocument/2006/relationships/slideMaster" Target="../slideMasters/slideMaster1.xml"/><Relationship Id="rId6" Type="http://schemas.openxmlformats.org/officeDocument/2006/relationships/image" Target="../media/image5.png"/><Relationship Id="rId11" Type="http://schemas.openxmlformats.org/officeDocument/2006/relationships/image" Target="../media/image10.emf"/><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jpg"/><Relationship Id="rId9"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A77327CD-0D55-1D87-A9F4-020C147DFFDC}"/>
              </a:ext>
            </a:extLst>
          </p:cNvPr>
          <p:cNvSpPr>
            <a:spLocks noGrp="1" noChangeArrowheads="1"/>
          </p:cNvSpPr>
          <p:nvPr>
            <p:ph type="ctrTitle"/>
          </p:nvPr>
        </p:nvSpPr>
        <p:spPr>
          <a:xfrm>
            <a:off x="539750" y="4910138"/>
            <a:ext cx="8061325" cy="381000"/>
          </a:xfrm>
        </p:spPr>
        <p:txBody>
          <a:bodyPr>
            <a:spAutoFit/>
          </a:bodyPr>
          <a:lstStyle>
            <a:lvl1pPr>
              <a:defRPr/>
            </a:lvl1pPr>
          </a:lstStyle>
          <a:p>
            <a:pPr lvl="0"/>
            <a:r>
              <a:rPr lang="de-DE" altLang="de-DE" noProof="0"/>
              <a:t>Mastertitelformat bearbeiten</a:t>
            </a:r>
          </a:p>
        </p:txBody>
      </p:sp>
      <p:sp>
        <p:nvSpPr>
          <p:cNvPr id="4099" name="Rectangle 3">
            <a:extLst>
              <a:ext uri="{FF2B5EF4-FFF2-40B4-BE49-F238E27FC236}">
                <a16:creationId xmlns:a16="http://schemas.microsoft.com/office/drawing/2014/main" id="{E5DB3040-CF45-6E56-A506-9AF670863FE2}"/>
              </a:ext>
            </a:extLst>
          </p:cNvPr>
          <p:cNvSpPr>
            <a:spLocks noGrp="1" noChangeArrowheads="1"/>
          </p:cNvSpPr>
          <p:nvPr>
            <p:ph type="subTitle" idx="1"/>
          </p:nvPr>
        </p:nvSpPr>
        <p:spPr>
          <a:xfrm>
            <a:off x="539750" y="5659438"/>
            <a:ext cx="8061325" cy="279400"/>
          </a:xfrm>
        </p:spPr>
        <p:txBody>
          <a:bodyPr anchor="b">
            <a:spAutoFit/>
          </a:bodyPr>
          <a:lstStyle>
            <a:lvl1pPr marL="0" indent="0">
              <a:defRPr>
                <a:solidFill>
                  <a:schemeClr val="accent1"/>
                </a:solidFill>
              </a:defRPr>
            </a:lvl1pPr>
          </a:lstStyle>
          <a:p>
            <a:pPr lvl="0"/>
            <a:r>
              <a:rPr lang="de-DE" altLang="de-DE" noProof="0"/>
              <a:t>Master-Untertitelformat bearbeiten</a:t>
            </a:r>
          </a:p>
        </p:txBody>
      </p:sp>
      <p:sp>
        <p:nvSpPr>
          <p:cNvPr id="4104" name="Line 8">
            <a:extLst>
              <a:ext uri="{FF2B5EF4-FFF2-40B4-BE49-F238E27FC236}">
                <a16:creationId xmlns:a16="http://schemas.microsoft.com/office/drawing/2014/main" id="{6EBD477F-CD6C-2AD6-4521-35DE55AAA96E}"/>
              </a:ext>
            </a:extLst>
          </p:cNvPr>
          <p:cNvSpPr>
            <a:spLocks noChangeShapeType="1"/>
          </p:cNvSpPr>
          <p:nvPr/>
        </p:nvSpPr>
        <p:spPr bwMode="auto">
          <a:xfrm>
            <a:off x="539750" y="6135688"/>
            <a:ext cx="8061325" cy="0"/>
          </a:xfrm>
          <a:prstGeom prst="line">
            <a:avLst/>
          </a:prstGeom>
          <a:noFill/>
          <a:ln w="952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pic>
        <p:nvPicPr>
          <p:cNvPr id="4105" name="Picture 9">
            <a:extLst>
              <a:ext uri="{FF2B5EF4-FFF2-40B4-BE49-F238E27FC236}">
                <a16:creationId xmlns:a16="http://schemas.microsoft.com/office/drawing/2014/main" id="{007C290D-ADB5-9689-CDA2-A3C442F373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3848" y="402392"/>
            <a:ext cx="1868835" cy="1043582"/>
          </a:xfrm>
          <a:prstGeom prst="rect">
            <a:avLst/>
          </a:prstGeom>
          <a:noFill/>
          <a:extLst>
            <a:ext uri="{909E8E84-426E-40DD-AFC4-6F175D3DCCD1}">
              <a14:hiddenFill xmlns:a14="http://schemas.microsoft.com/office/drawing/2010/main">
                <a:solidFill>
                  <a:srgbClr val="FFFFFF"/>
                </a:solidFill>
              </a14:hiddenFill>
            </a:ext>
          </a:extLst>
        </p:spPr>
      </p:pic>
      <p:pic>
        <p:nvPicPr>
          <p:cNvPr id="3" name="Grafik 2">
            <a:extLst>
              <a:ext uri="{FF2B5EF4-FFF2-40B4-BE49-F238E27FC236}">
                <a16:creationId xmlns:a16="http://schemas.microsoft.com/office/drawing/2014/main" id="{5AEEF72B-9BFE-B48C-61CF-6C66D71340F8}"/>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3231" t="3214" r="6296" b="4826"/>
          <a:stretch/>
        </p:blipFill>
        <p:spPr>
          <a:xfrm>
            <a:off x="3911402" y="1619589"/>
            <a:ext cx="1298114" cy="1714199"/>
          </a:xfrm>
          <a:prstGeom prst="rect">
            <a:avLst/>
          </a:prstGeom>
        </p:spPr>
      </p:pic>
      <p:pic>
        <p:nvPicPr>
          <p:cNvPr id="5" name="Grafik 4">
            <a:extLst>
              <a:ext uri="{FF2B5EF4-FFF2-40B4-BE49-F238E27FC236}">
                <a16:creationId xmlns:a16="http://schemas.microsoft.com/office/drawing/2014/main" id="{29CBA4B6-5B60-DDE1-0EEB-9654CADF551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483768" y="3709787"/>
            <a:ext cx="1611433" cy="610833"/>
          </a:xfrm>
          <a:prstGeom prst="rect">
            <a:avLst/>
          </a:prstGeom>
        </p:spPr>
      </p:pic>
      <p:pic>
        <p:nvPicPr>
          <p:cNvPr id="7" name="Grafik 6">
            <a:extLst>
              <a:ext uri="{FF2B5EF4-FFF2-40B4-BE49-F238E27FC236}">
                <a16:creationId xmlns:a16="http://schemas.microsoft.com/office/drawing/2014/main" id="{0A6366E4-5635-49D0-D725-AF290B017E4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763688" y="2719504"/>
            <a:ext cx="1080120" cy="430834"/>
          </a:xfrm>
          <a:prstGeom prst="rect">
            <a:avLst/>
          </a:prstGeom>
        </p:spPr>
      </p:pic>
      <p:pic>
        <p:nvPicPr>
          <p:cNvPr id="9" name="Grafik 8">
            <a:extLst>
              <a:ext uri="{FF2B5EF4-FFF2-40B4-BE49-F238E27FC236}">
                <a16:creationId xmlns:a16="http://schemas.microsoft.com/office/drawing/2014/main" id="{CB49346F-28BE-B5E5-378A-9E9316750F8D}"/>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7690258" y="122463"/>
            <a:ext cx="1080120" cy="1452761"/>
          </a:xfrm>
          <a:prstGeom prst="rect">
            <a:avLst/>
          </a:prstGeom>
        </p:spPr>
      </p:pic>
      <p:pic>
        <p:nvPicPr>
          <p:cNvPr id="11" name="Grafik 10">
            <a:extLst>
              <a:ext uri="{FF2B5EF4-FFF2-40B4-BE49-F238E27FC236}">
                <a16:creationId xmlns:a16="http://schemas.microsoft.com/office/drawing/2014/main" id="{EC490BE3-B8D9-405F-58D7-521FA9056B5E}"/>
              </a:ext>
            </a:extLst>
          </p:cNvPr>
          <p:cNvPicPr>
            <a:picLocks noChangeAspect="1"/>
          </p:cNvPicPr>
          <p:nvPr userDrawn="1"/>
        </p:nvPicPr>
        <p:blipFill rotWithShape="1">
          <a:blip r:embed="rId7">
            <a:extLst>
              <a:ext uri="{28A0092B-C50C-407E-A947-70E740481C1C}">
                <a14:useLocalDpi xmlns:a14="http://schemas.microsoft.com/office/drawing/2010/main" val="0"/>
              </a:ext>
            </a:extLst>
          </a:blip>
          <a:srcRect l="5684" b="8115"/>
          <a:stretch/>
        </p:blipFill>
        <p:spPr>
          <a:xfrm>
            <a:off x="5209516" y="3644742"/>
            <a:ext cx="1868835" cy="728270"/>
          </a:xfrm>
          <a:prstGeom prst="rect">
            <a:avLst/>
          </a:prstGeom>
        </p:spPr>
      </p:pic>
      <p:pic>
        <p:nvPicPr>
          <p:cNvPr id="13" name="Grafik 12">
            <a:extLst>
              <a:ext uri="{FF2B5EF4-FFF2-40B4-BE49-F238E27FC236}">
                <a16:creationId xmlns:a16="http://schemas.microsoft.com/office/drawing/2014/main" id="{C898B158-B951-B514-7331-B1074815FF37}"/>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373622" y="44624"/>
            <a:ext cx="1080120" cy="1608440"/>
          </a:xfrm>
          <a:prstGeom prst="rect">
            <a:avLst/>
          </a:prstGeom>
        </p:spPr>
      </p:pic>
      <p:pic>
        <p:nvPicPr>
          <p:cNvPr id="15" name="Grafik 14">
            <a:extLst>
              <a:ext uri="{FF2B5EF4-FFF2-40B4-BE49-F238E27FC236}">
                <a16:creationId xmlns:a16="http://schemas.microsoft.com/office/drawing/2014/main" id="{CE929D6B-2069-C8AD-8832-8963E278E522}"/>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5652120" y="1462978"/>
            <a:ext cx="1842676" cy="799754"/>
          </a:xfrm>
          <a:prstGeom prst="rect">
            <a:avLst/>
          </a:prstGeom>
        </p:spPr>
      </p:pic>
      <p:pic>
        <p:nvPicPr>
          <p:cNvPr id="17" name="Grafik 16">
            <a:extLst>
              <a:ext uri="{FF2B5EF4-FFF2-40B4-BE49-F238E27FC236}">
                <a16:creationId xmlns:a16="http://schemas.microsoft.com/office/drawing/2014/main" id="{457A49D0-8BFC-F052-AD7A-4D81CEBE2979}"/>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1963269" y="1463532"/>
            <a:ext cx="731051" cy="799200"/>
          </a:xfrm>
          <a:prstGeom prst="rect">
            <a:avLst/>
          </a:prstGeom>
        </p:spPr>
      </p:pic>
      <p:pic>
        <p:nvPicPr>
          <p:cNvPr id="19" name="Grafik 18">
            <a:extLst>
              <a:ext uri="{FF2B5EF4-FFF2-40B4-BE49-F238E27FC236}">
                <a16:creationId xmlns:a16="http://schemas.microsoft.com/office/drawing/2014/main" id="{846F7B4F-AC17-9167-57FF-AC58D95728C1}"/>
              </a:ext>
            </a:extLst>
          </p:cNvPr>
          <p:cNvPicPr>
            <a:picLocks noChangeAspect="1"/>
          </p:cNvPicPr>
          <p:nvPr userDrawn="1"/>
        </p:nvPicPr>
        <p:blipFill rotWithShape="1">
          <a:blip r:embed="rId11"/>
          <a:srcRect l="2620" t="3224"/>
          <a:stretch/>
        </p:blipFill>
        <p:spPr>
          <a:xfrm>
            <a:off x="6516216" y="2535044"/>
            <a:ext cx="1794662" cy="799754"/>
          </a:xfrm>
          <a:prstGeom prst="rect">
            <a:avLst/>
          </a:prstGeom>
        </p:spPr>
      </p:pic>
    </p:spTree>
  </p:cSld>
  <p:clrMapOvr>
    <a:masterClrMapping/>
  </p:clrMapOvr>
  <p:extLst>
    <p:ext uri="{DCECCB84-F9BA-43D5-87BE-67443E8EF086}">
      <p15:sldGuideLst xmlns:p15="http://schemas.microsoft.com/office/powerpoint/2012/main">
        <p15:guide id="1" orient="horz" pos="1616"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C1B9B7-32F2-D661-0F4E-DE9BF44E542A}"/>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F4FBE9EE-3E72-9A1C-EA85-8BBC23C863F1}"/>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3">
            <a:extLst>
              <a:ext uri="{FF2B5EF4-FFF2-40B4-BE49-F238E27FC236}">
                <a16:creationId xmlns:a16="http://schemas.microsoft.com/office/drawing/2014/main" id="{34A45FF0-2D57-63DB-ACEC-83F52BDA50CF}"/>
              </a:ext>
            </a:extLst>
          </p:cNvPr>
          <p:cNvSpPr>
            <a:spLocks noGrp="1"/>
          </p:cNvSpPr>
          <p:nvPr>
            <p:ph type="ftr" sz="quarter" idx="10"/>
          </p:nvPr>
        </p:nvSpPr>
        <p:spPr/>
        <p:txBody>
          <a:bodyPr/>
          <a:lstStyle>
            <a:lvl1pPr>
              <a:defRPr/>
            </a:lvl1pPr>
          </a:lstStyle>
          <a:p>
            <a:r>
              <a:rPr lang="de-DE" altLang="de-DE"/>
              <a:t>Präsentationstitel Blindtext Lorem ipsum dolores </a:t>
            </a:r>
            <a:r>
              <a:rPr lang="de-DE" altLang="de-DE" b="0"/>
              <a:t>|</a:t>
            </a:r>
            <a:r>
              <a:rPr lang="de-DE" altLang="de-DE"/>
              <a:t> </a:t>
            </a:r>
            <a:r>
              <a:rPr lang="de-DE" altLang="de-DE" b="0"/>
              <a:t>M. Mustermann | Anlass der Präsentation</a:t>
            </a:r>
          </a:p>
        </p:txBody>
      </p:sp>
      <p:sp>
        <p:nvSpPr>
          <p:cNvPr id="5" name="Foliennummernplatzhalter 4">
            <a:extLst>
              <a:ext uri="{FF2B5EF4-FFF2-40B4-BE49-F238E27FC236}">
                <a16:creationId xmlns:a16="http://schemas.microsoft.com/office/drawing/2014/main" id="{E5415FDC-4D38-BDCB-8DF9-626649F9D941}"/>
              </a:ext>
            </a:extLst>
          </p:cNvPr>
          <p:cNvSpPr>
            <a:spLocks noGrp="1"/>
          </p:cNvSpPr>
          <p:nvPr>
            <p:ph type="sldNum" sz="quarter" idx="11"/>
          </p:nvPr>
        </p:nvSpPr>
        <p:spPr/>
        <p:txBody>
          <a:bodyPr/>
          <a:lstStyle>
            <a:lvl1pPr>
              <a:defRPr/>
            </a:lvl1pPr>
          </a:lstStyle>
          <a:p>
            <a:r>
              <a:rPr lang="de-DE" altLang="de-DE" dirty="0"/>
              <a:t>Page </a:t>
            </a:r>
            <a:fld id="{796D985A-F7F1-440F-87DD-29EFACEB934F}" type="slidenum">
              <a:rPr lang="de-DE" altLang="de-DE" smtClean="0"/>
              <a:pPr/>
              <a:t>‹Nr.›</a:t>
            </a:fld>
            <a:endParaRPr lang="de-DE" altLang="de-DE" dirty="0"/>
          </a:p>
        </p:txBody>
      </p:sp>
    </p:spTree>
    <p:extLst>
      <p:ext uri="{BB962C8B-B14F-4D97-AF65-F5344CB8AC3E}">
        <p14:creationId xmlns:p14="http://schemas.microsoft.com/office/powerpoint/2010/main" val="3818552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652744-AE89-EAF8-76FC-7ED1E11F5040}"/>
              </a:ext>
            </a:extLst>
          </p:cNvPr>
          <p:cNvSpPr>
            <a:spLocks noGrp="1"/>
          </p:cNvSpPr>
          <p:nvPr>
            <p:ph type="title"/>
          </p:nvPr>
        </p:nvSpPr>
        <p:spPr>
          <a:xfrm>
            <a:off x="623888" y="1709738"/>
            <a:ext cx="7886700" cy="2852737"/>
          </a:xfrm>
        </p:spPr>
        <p:txBody>
          <a:bodyPr/>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2F2C6503-CA50-A50C-6D69-4CFFC1A6CC71}"/>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de-DE"/>
              <a:t>Mastertextformat bearbeiten</a:t>
            </a:r>
          </a:p>
        </p:txBody>
      </p:sp>
      <p:sp>
        <p:nvSpPr>
          <p:cNvPr id="4" name="Fußzeilenplatzhalter 3">
            <a:extLst>
              <a:ext uri="{FF2B5EF4-FFF2-40B4-BE49-F238E27FC236}">
                <a16:creationId xmlns:a16="http://schemas.microsoft.com/office/drawing/2014/main" id="{076728B6-3759-D1A5-D4F1-F506D6E5D68F}"/>
              </a:ext>
            </a:extLst>
          </p:cNvPr>
          <p:cNvSpPr>
            <a:spLocks noGrp="1"/>
          </p:cNvSpPr>
          <p:nvPr>
            <p:ph type="ftr" sz="quarter" idx="10"/>
          </p:nvPr>
        </p:nvSpPr>
        <p:spPr/>
        <p:txBody>
          <a:bodyPr/>
          <a:lstStyle>
            <a:lvl1pPr>
              <a:defRPr/>
            </a:lvl1pPr>
          </a:lstStyle>
          <a:p>
            <a:r>
              <a:rPr lang="de-DE" altLang="de-DE"/>
              <a:t>Präsentationstitel Blindtext Lorem ipsum dolores </a:t>
            </a:r>
            <a:r>
              <a:rPr lang="de-DE" altLang="de-DE" b="0"/>
              <a:t>|</a:t>
            </a:r>
            <a:r>
              <a:rPr lang="de-DE" altLang="de-DE"/>
              <a:t> </a:t>
            </a:r>
            <a:r>
              <a:rPr lang="de-DE" altLang="de-DE" b="0"/>
              <a:t>M. Mustermann | Anlass der Präsentation</a:t>
            </a:r>
          </a:p>
        </p:txBody>
      </p:sp>
      <p:sp>
        <p:nvSpPr>
          <p:cNvPr id="5" name="Foliennummernplatzhalter 4">
            <a:extLst>
              <a:ext uri="{FF2B5EF4-FFF2-40B4-BE49-F238E27FC236}">
                <a16:creationId xmlns:a16="http://schemas.microsoft.com/office/drawing/2014/main" id="{30F57448-7AF1-FDC6-1DE4-18374A7EECD8}"/>
              </a:ext>
            </a:extLst>
          </p:cNvPr>
          <p:cNvSpPr>
            <a:spLocks noGrp="1"/>
          </p:cNvSpPr>
          <p:nvPr>
            <p:ph type="sldNum" sz="quarter" idx="11"/>
          </p:nvPr>
        </p:nvSpPr>
        <p:spPr/>
        <p:txBody>
          <a:bodyPr/>
          <a:lstStyle>
            <a:lvl1pPr>
              <a:defRPr/>
            </a:lvl1pPr>
          </a:lstStyle>
          <a:p>
            <a:r>
              <a:rPr lang="de-DE" altLang="de-DE" dirty="0"/>
              <a:t>Page </a:t>
            </a:r>
            <a:fld id="{BCCBC5A0-DEF5-4A3D-A1FF-A88DDE797A44}" type="slidenum">
              <a:rPr lang="de-DE" altLang="de-DE" smtClean="0"/>
              <a:pPr/>
              <a:t>‹Nr.›</a:t>
            </a:fld>
            <a:endParaRPr lang="de-DE" altLang="de-DE" dirty="0"/>
          </a:p>
        </p:txBody>
      </p:sp>
    </p:spTree>
    <p:extLst>
      <p:ext uri="{BB962C8B-B14F-4D97-AF65-F5344CB8AC3E}">
        <p14:creationId xmlns:p14="http://schemas.microsoft.com/office/powerpoint/2010/main" val="169528300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1A0C2B-CB41-E442-D3FE-E741C43CFAB0}"/>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8E17C975-E867-0CA0-3CC0-1722ED56FF39}"/>
              </a:ext>
            </a:extLst>
          </p:cNvPr>
          <p:cNvSpPr>
            <a:spLocks noGrp="1"/>
          </p:cNvSpPr>
          <p:nvPr>
            <p:ph sz="half" idx="1"/>
          </p:nvPr>
        </p:nvSpPr>
        <p:spPr>
          <a:xfrm>
            <a:off x="539750" y="1924050"/>
            <a:ext cx="3954463" cy="4067175"/>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9A4B3A1C-6007-4702-80B7-1692BFA78591}"/>
              </a:ext>
            </a:extLst>
          </p:cNvPr>
          <p:cNvSpPr>
            <a:spLocks noGrp="1"/>
          </p:cNvSpPr>
          <p:nvPr>
            <p:ph sz="half" idx="2"/>
          </p:nvPr>
        </p:nvSpPr>
        <p:spPr>
          <a:xfrm>
            <a:off x="4646613" y="1924050"/>
            <a:ext cx="3954462" cy="4067175"/>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Fußzeilenplatzhalter 4">
            <a:extLst>
              <a:ext uri="{FF2B5EF4-FFF2-40B4-BE49-F238E27FC236}">
                <a16:creationId xmlns:a16="http://schemas.microsoft.com/office/drawing/2014/main" id="{3979CE58-4D55-C2AF-2AD0-3B55225CEDF2}"/>
              </a:ext>
            </a:extLst>
          </p:cNvPr>
          <p:cNvSpPr>
            <a:spLocks noGrp="1"/>
          </p:cNvSpPr>
          <p:nvPr>
            <p:ph type="ftr" sz="quarter" idx="10"/>
          </p:nvPr>
        </p:nvSpPr>
        <p:spPr/>
        <p:txBody>
          <a:bodyPr/>
          <a:lstStyle>
            <a:lvl1pPr>
              <a:defRPr/>
            </a:lvl1pPr>
          </a:lstStyle>
          <a:p>
            <a:r>
              <a:rPr lang="de-DE" altLang="de-DE"/>
              <a:t>Präsentationstitel Blindtext Lorem ipsum dolores </a:t>
            </a:r>
            <a:r>
              <a:rPr lang="de-DE" altLang="de-DE" b="0"/>
              <a:t>|</a:t>
            </a:r>
            <a:r>
              <a:rPr lang="de-DE" altLang="de-DE"/>
              <a:t> </a:t>
            </a:r>
            <a:r>
              <a:rPr lang="de-DE" altLang="de-DE" b="0"/>
              <a:t>M. Mustermann | Anlass der Präsentation</a:t>
            </a:r>
          </a:p>
        </p:txBody>
      </p:sp>
      <p:sp>
        <p:nvSpPr>
          <p:cNvPr id="6" name="Foliennummernplatzhalter 5">
            <a:extLst>
              <a:ext uri="{FF2B5EF4-FFF2-40B4-BE49-F238E27FC236}">
                <a16:creationId xmlns:a16="http://schemas.microsoft.com/office/drawing/2014/main" id="{5A3B136F-3D12-50DA-9694-8B576B1FF738}"/>
              </a:ext>
            </a:extLst>
          </p:cNvPr>
          <p:cNvSpPr>
            <a:spLocks noGrp="1"/>
          </p:cNvSpPr>
          <p:nvPr>
            <p:ph type="sldNum" sz="quarter" idx="11"/>
          </p:nvPr>
        </p:nvSpPr>
        <p:spPr/>
        <p:txBody>
          <a:bodyPr/>
          <a:lstStyle>
            <a:lvl1pPr>
              <a:defRPr/>
            </a:lvl1pPr>
          </a:lstStyle>
          <a:p>
            <a:r>
              <a:rPr lang="de-DE" altLang="de-DE" dirty="0"/>
              <a:t>Page </a:t>
            </a:r>
            <a:fld id="{BE402F5B-2C9F-4234-B9CA-8F3C0EEB32F4}" type="slidenum">
              <a:rPr lang="de-DE" altLang="de-DE"/>
              <a:pPr/>
              <a:t>‹Nr.›</a:t>
            </a:fld>
            <a:endParaRPr lang="de-DE" altLang="de-DE" dirty="0"/>
          </a:p>
        </p:txBody>
      </p:sp>
    </p:spTree>
    <p:extLst>
      <p:ext uri="{BB962C8B-B14F-4D97-AF65-F5344CB8AC3E}">
        <p14:creationId xmlns:p14="http://schemas.microsoft.com/office/powerpoint/2010/main" val="259208202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99EFCF-6C8A-0FFC-A31E-7AEF00EDCFEB}"/>
              </a:ext>
            </a:extLst>
          </p:cNvPr>
          <p:cNvSpPr>
            <a:spLocks noGrp="1"/>
          </p:cNvSpPr>
          <p:nvPr>
            <p:ph type="title"/>
          </p:nvPr>
        </p:nvSpPr>
        <p:spPr>
          <a:xfrm>
            <a:off x="630238" y="365125"/>
            <a:ext cx="78867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FCD850C8-2BDC-9D87-55C7-C09DBF3EF456}"/>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0E9280B1-BAB5-A5B8-6E49-AE4A7BBA1AF1}"/>
              </a:ext>
            </a:extLst>
          </p:cNvPr>
          <p:cNvSpPr>
            <a:spLocks noGrp="1"/>
          </p:cNvSpPr>
          <p:nvPr>
            <p:ph sz="half" idx="2"/>
          </p:nvPr>
        </p:nvSpPr>
        <p:spPr>
          <a:xfrm>
            <a:off x="630238" y="2505075"/>
            <a:ext cx="386873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A53B4194-8C2B-9CCC-577E-E2519391000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8F692418-A8D4-81A1-C734-C5F41CAB2AFA}"/>
              </a:ext>
            </a:extLst>
          </p:cNvPr>
          <p:cNvSpPr>
            <a:spLocks noGrp="1"/>
          </p:cNvSpPr>
          <p:nvPr>
            <p:ph sz="quarter" idx="4"/>
          </p:nvPr>
        </p:nvSpPr>
        <p:spPr>
          <a:xfrm>
            <a:off x="4629150" y="2505075"/>
            <a:ext cx="38877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Fußzeilenplatzhalter 6">
            <a:extLst>
              <a:ext uri="{FF2B5EF4-FFF2-40B4-BE49-F238E27FC236}">
                <a16:creationId xmlns:a16="http://schemas.microsoft.com/office/drawing/2014/main" id="{9F853DA9-7A46-DEAB-9C7C-F64D604AD9EB}"/>
              </a:ext>
            </a:extLst>
          </p:cNvPr>
          <p:cNvSpPr>
            <a:spLocks noGrp="1"/>
          </p:cNvSpPr>
          <p:nvPr>
            <p:ph type="ftr" sz="quarter" idx="10"/>
          </p:nvPr>
        </p:nvSpPr>
        <p:spPr/>
        <p:txBody>
          <a:bodyPr/>
          <a:lstStyle>
            <a:lvl1pPr>
              <a:defRPr/>
            </a:lvl1pPr>
          </a:lstStyle>
          <a:p>
            <a:r>
              <a:rPr lang="de-DE" altLang="de-DE"/>
              <a:t>Präsentationstitel Blindtext Lorem ipsum dolores </a:t>
            </a:r>
            <a:r>
              <a:rPr lang="de-DE" altLang="de-DE" b="0"/>
              <a:t>|</a:t>
            </a:r>
            <a:r>
              <a:rPr lang="de-DE" altLang="de-DE"/>
              <a:t> </a:t>
            </a:r>
            <a:r>
              <a:rPr lang="de-DE" altLang="de-DE" b="0"/>
              <a:t>M. Mustermann | Anlass der Präsentation</a:t>
            </a:r>
          </a:p>
        </p:txBody>
      </p:sp>
      <p:sp>
        <p:nvSpPr>
          <p:cNvPr id="8" name="Foliennummernplatzhalter 7">
            <a:extLst>
              <a:ext uri="{FF2B5EF4-FFF2-40B4-BE49-F238E27FC236}">
                <a16:creationId xmlns:a16="http://schemas.microsoft.com/office/drawing/2014/main" id="{4B45D8B5-C7D5-FD53-27F1-D8C2E0A4E6BE}"/>
              </a:ext>
            </a:extLst>
          </p:cNvPr>
          <p:cNvSpPr>
            <a:spLocks noGrp="1"/>
          </p:cNvSpPr>
          <p:nvPr>
            <p:ph type="sldNum" sz="quarter" idx="11"/>
          </p:nvPr>
        </p:nvSpPr>
        <p:spPr/>
        <p:txBody>
          <a:bodyPr/>
          <a:lstStyle>
            <a:lvl1pPr>
              <a:defRPr/>
            </a:lvl1pPr>
          </a:lstStyle>
          <a:p>
            <a:r>
              <a:rPr lang="de-DE" altLang="de-DE" dirty="0"/>
              <a:t>Page </a:t>
            </a:r>
            <a:fld id="{202E761C-B5CF-4E54-8B86-5CDC92902746}" type="slidenum">
              <a:rPr lang="de-DE" altLang="de-DE"/>
              <a:pPr/>
              <a:t>‹Nr.›</a:t>
            </a:fld>
            <a:endParaRPr lang="de-DE" altLang="de-DE" dirty="0"/>
          </a:p>
        </p:txBody>
      </p:sp>
    </p:spTree>
    <p:extLst>
      <p:ext uri="{BB962C8B-B14F-4D97-AF65-F5344CB8AC3E}">
        <p14:creationId xmlns:p14="http://schemas.microsoft.com/office/powerpoint/2010/main" val="88727690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DC7EBF-9C08-A835-A8CF-1BFDEAB0A4C3}"/>
              </a:ext>
            </a:extLst>
          </p:cNvPr>
          <p:cNvSpPr>
            <a:spLocks noGrp="1"/>
          </p:cNvSpPr>
          <p:nvPr>
            <p:ph type="title"/>
          </p:nvPr>
        </p:nvSpPr>
        <p:spPr/>
        <p:txBody>
          <a:bodyPr/>
          <a:lstStyle/>
          <a:p>
            <a:r>
              <a:rPr lang="de-DE"/>
              <a:t>Mastertitelformat bearbeiten</a:t>
            </a:r>
          </a:p>
        </p:txBody>
      </p:sp>
      <p:sp>
        <p:nvSpPr>
          <p:cNvPr id="3" name="Fußzeilenplatzhalter 2">
            <a:extLst>
              <a:ext uri="{FF2B5EF4-FFF2-40B4-BE49-F238E27FC236}">
                <a16:creationId xmlns:a16="http://schemas.microsoft.com/office/drawing/2014/main" id="{A92ECA71-DEF5-0719-00EA-0BEE07FD60D2}"/>
              </a:ext>
            </a:extLst>
          </p:cNvPr>
          <p:cNvSpPr>
            <a:spLocks noGrp="1"/>
          </p:cNvSpPr>
          <p:nvPr>
            <p:ph type="ftr" sz="quarter" idx="10"/>
          </p:nvPr>
        </p:nvSpPr>
        <p:spPr/>
        <p:txBody>
          <a:bodyPr/>
          <a:lstStyle>
            <a:lvl1pPr>
              <a:defRPr/>
            </a:lvl1pPr>
          </a:lstStyle>
          <a:p>
            <a:r>
              <a:rPr lang="de-DE" altLang="de-DE"/>
              <a:t>Präsentationstitel Blindtext Lorem ipsum dolores </a:t>
            </a:r>
            <a:r>
              <a:rPr lang="de-DE" altLang="de-DE" b="0"/>
              <a:t>|</a:t>
            </a:r>
            <a:r>
              <a:rPr lang="de-DE" altLang="de-DE"/>
              <a:t> </a:t>
            </a:r>
            <a:r>
              <a:rPr lang="de-DE" altLang="de-DE" b="0"/>
              <a:t>M. Mustermann | Anlass der Präsentation</a:t>
            </a:r>
          </a:p>
        </p:txBody>
      </p:sp>
      <p:sp>
        <p:nvSpPr>
          <p:cNvPr id="4" name="Foliennummernplatzhalter 3">
            <a:extLst>
              <a:ext uri="{FF2B5EF4-FFF2-40B4-BE49-F238E27FC236}">
                <a16:creationId xmlns:a16="http://schemas.microsoft.com/office/drawing/2014/main" id="{370A1138-9256-1BBA-AC49-4A7844D8ECD9}"/>
              </a:ext>
            </a:extLst>
          </p:cNvPr>
          <p:cNvSpPr>
            <a:spLocks noGrp="1"/>
          </p:cNvSpPr>
          <p:nvPr>
            <p:ph type="sldNum" sz="quarter" idx="11"/>
          </p:nvPr>
        </p:nvSpPr>
        <p:spPr/>
        <p:txBody>
          <a:bodyPr/>
          <a:lstStyle>
            <a:lvl1pPr>
              <a:defRPr/>
            </a:lvl1pPr>
          </a:lstStyle>
          <a:p>
            <a:r>
              <a:rPr lang="de-DE" altLang="de-DE" dirty="0"/>
              <a:t>Page </a:t>
            </a:r>
            <a:fld id="{885DA531-4681-4F69-AD06-B3CDB23497E1}" type="slidenum">
              <a:rPr lang="de-DE" altLang="de-DE"/>
              <a:pPr/>
              <a:t>‹Nr.›</a:t>
            </a:fld>
            <a:endParaRPr lang="de-DE" altLang="de-DE" dirty="0"/>
          </a:p>
        </p:txBody>
      </p:sp>
    </p:spTree>
    <p:extLst>
      <p:ext uri="{BB962C8B-B14F-4D97-AF65-F5344CB8AC3E}">
        <p14:creationId xmlns:p14="http://schemas.microsoft.com/office/powerpoint/2010/main" val="393295223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410727FD-0925-513F-94EF-88582ED914FA}"/>
              </a:ext>
            </a:extLst>
          </p:cNvPr>
          <p:cNvSpPr>
            <a:spLocks noGrp="1"/>
          </p:cNvSpPr>
          <p:nvPr>
            <p:ph type="ftr" sz="quarter" idx="10"/>
          </p:nvPr>
        </p:nvSpPr>
        <p:spPr/>
        <p:txBody>
          <a:bodyPr/>
          <a:lstStyle>
            <a:lvl1pPr>
              <a:defRPr/>
            </a:lvl1pPr>
          </a:lstStyle>
          <a:p>
            <a:r>
              <a:rPr lang="de-DE" altLang="de-DE"/>
              <a:t>Präsentationstitel Blindtext Lorem ipsum dolores </a:t>
            </a:r>
            <a:r>
              <a:rPr lang="de-DE" altLang="de-DE" b="0"/>
              <a:t>|</a:t>
            </a:r>
            <a:r>
              <a:rPr lang="de-DE" altLang="de-DE"/>
              <a:t> </a:t>
            </a:r>
            <a:r>
              <a:rPr lang="de-DE" altLang="de-DE" b="0"/>
              <a:t>M. Mustermann | Anlass der Präsentation</a:t>
            </a:r>
          </a:p>
        </p:txBody>
      </p:sp>
      <p:sp>
        <p:nvSpPr>
          <p:cNvPr id="3" name="Foliennummernplatzhalter 2">
            <a:extLst>
              <a:ext uri="{FF2B5EF4-FFF2-40B4-BE49-F238E27FC236}">
                <a16:creationId xmlns:a16="http://schemas.microsoft.com/office/drawing/2014/main" id="{78768AA1-70C2-14AA-1A04-D5FBEEC4EBCC}"/>
              </a:ext>
            </a:extLst>
          </p:cNvPr>
          <p:cNvSpPr>
            <a:spLocks noGrp="1"/>
          </p:cNvSpPr>
          <p:nvPr>
            <p:ph type="sldNum" sz="quarter" idx="11"/>
          </p:nvPr>
        </p:nvSpPr>
        <p:spPr/>
        <p:txBody>
          <a:bodyPr/>
          <a:lstStyle>
            <a:lvl1pPr>
              <a:defRPr/>
            </a:lvl1pPr>
          </a:lstStyle>
          <a:p>
            <a:r>
              <a:rPr lang="de-DE" altLang="de-DE" dirty="0"/>
              <a:t>Page </a:t>
            </a:r>
            <a:fld id="{EFC34A12-35CE-4FF5-B898-5BD0C06D27BE}" type="slidenum">
              <a:rPr lang="de-DE" altLang="de-DE"/>
              <a:pPr/>
              <a:t>‹Nr.›</a:t>
            </a:fld>
            <a:endParaRPr lang="de-DE" altLang="de-DE" dirty="0"/>
          </a:p>
        </p:txBody>
      </p:sp>
    </p:spTree>
    <p:extLst>
      <p:ext uri="{BB962C8B-B14F-4D97-AF65-F5344CB8AC3E}">
        <p14:creationId xmlns:p14="http://schemas.microsoft.com/office/powerpoint/2010/main" val="275617770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951539-0C02-A870-687A-4A74ECC8AA3F}"/>
              </a:ext>
            </a:extLst>
          </p:cNvPr>
          <p:cNvSpPr>
            <a:spLocks noGrp="1"/>
          </p:cNvSpPr>
          <p:nvPr>
            <p:ph type="title"/>
          </p:nvPr>
        </p:nvSpPr>
        <p:spPr>
          <a:xfrm>
            <a:off x="630238" y="457200"/>
            <a:ext cx="2949575" cy="1600200"/>
          </a:xfrm>
        </p:spPr>
        <p:txBody>
          <a:bodyPr/>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3CA8DCA9-523D-7D19-357E-E15CCE7B9F1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7E627FC5-A209-714E-F87F-EDBCE7E31D10}"/>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Fußzeilenplatzhalter 4">
            <a:extLst>
              <a:ext uri="{FF2B5EF4-FFF2-40B4-BE49-F238E27FC236}">
                <a16:creationId xmlns:a16="http://schemas.microsoft.com/office/drawing/2014/main" id="{BF005662-6C7D-2403-C356-583D4C7AE760}"/>
              </a:ext>
            </a:extLst>
          </p:cNvPr>
          <p:cNvSpPr>
            <a:spLocks noGrp="1"/>
          </p:cNvSpPr>
          <p:nvPr>
            <p:ph type="ftr" sz="quarter" idx="10"/>
          </p:nvPr>
        </p:nvSpPr>
        <p:spPr/>
        <p:txBody>
          <a:bodyPr/>
          <a:lstStyle>
            <a:lvl1pPr>
              <a:defRPr/>
            </a:lvl1pPr>
          </a:lstStyle>
          <a:p>
            <a:r>
              <a:rPr lang="de-DE" altLang="de-DE"/>
              <a:t>Präsentationstitel Blindtext Lorem ipsum dolores </a:t>
            </a:r>
            <a:r>
              <a:rPr lang="de-DE" altLang="de-DE" b="0"/>
              <a:t>|</a:t>
            </a:r>
            <a:r>
              <a:rPr lang="de-DE" altLang="de-DE"/>
              <a:t> </a:t>
            </a:r>
            <a:r>
              <a:rPr lang="de-DE" altLang="de-DE" b="0"/>
              <a:t>M. Mustermann | Anlass der Präsentation</a:t>
            </a:r>
          </a:p>
        </p:txBody>
      </p:sp>
      <p:sp>
        <p:nvSpPr>
          <p:cNvPr id="6" name="Foliennummernplatzhalter 5">
            <a:extLst>
              <a:ext uri="{FF2B5EF4-FFF2-40B4-BE49-F238E27FC236}">
                <a16:creationId xmlns:a16="http://schemas.microsoft.com/office/drawing/2014/main" id="{2AEE7947-5486-D8D8-5F4C-77E5AC89FB13}"/>
              </a:ext>
            </a:extLst>
          </p:cNvPr>
          <p:cNvSpPr>
            <a:spLocks noGrp="1"/>
          </p:cNvSpPr>
          <p:nvPr>
            <p:ph type="sldNum" sz="quarter" idx="11"/>
          </p:nvPr>
        </p:nvSpPr>
        <p:spPr/>
        <p:txBody>
          <a:bodyPr/>
          <a:lstStyle>
            <a:lvl1pPr>
              <a:defRPr/>
            </a:lvl1pPr>
          </a:lstStyle>
          <a:p>
            <a:r>
              <a:rPr lang="de-DE" altLang="de-DE" dirty="0"/>
              <a:t>Page </a:t>
            </a:r>
            <a:fld id="{4BB7C7D3-D536-467C-8607-84FF8C18DD67}" type="slidenum">
              <a:rPr lang="de-DE" altLang="de-DE"/>
              <a:pPr/>
              <a:t>‹Nr.›</a:t>
            </a:fld>
            <a:endParaRPr lang="de-DE" altLang="de-DE" dirty="0"/>
          </a:p>
        </p:txBody>
      </p:sp>
    </p:spTree>
    <p:extLst>
      <p:ext uri="{BB962C8B-B14F-4D97-AF65-F5344CB8AC3E}">
        <p14:creationId xmlns:p14="http://schemas.microsoft.com/office/powerpoint/2010/main" val="42809031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E6E45A-CFE6-C09E-3EF8-006802DB5783}"/>
              </a:ext>
            </a:extLst>
          </p:cNvPr>
          <p:cNvSpPr>
            <a:spLocks noGrp="1"/>
          </p:cNvSpPr>
          <p:nvPr>
            <p:ph type="title"/>
          </p:nvPr>
        </p:nvSpPr>
        <p:spPr>
          <a:xfrm>
            <a:off x="630238" y="457200"/>
            <a:ext cx="2949575" cy="1600200"/>
          </a:xfrm>
        </p:spPr>
        <p:txBody>
          <a:bodyPr/>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9F7B3D69-C1EB-CE02-8962-A00E0E6B662D}"/>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p>
        </p:txBody>
      </p:sp>
      <p:sp>
        <p:nvSpPr>
          <p:cNvPr id="4" name="Textplatzhalter 3">
            <a:extLst>
              <a:ext uri="{FF2B5EF4-FFF2-40B4-BE49-F238E27FC236}">
                <a16:creationId xmlns:a16="http://schemas.microsoft.com/office/drawing/2014/main" id="{B400760A-6A0A-A0D7-DE93-3BDD9F87F82F}"/>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Fußzeilenplatzhalter 4">
            <a:extLst>
              <a:ext uri="{FF2B5EF4-FFF2-40B4-BE49-F238E27FC236}">
                <a16:creationId xmlns:a16="http://schemas.microsoft.com/office/drawing/2014/main" id="{0E694488-2000-4C90-35B4-3256C00652FF}"/>
              </a:ext>
            </a:extLst>
          </p:cNvPr>
          <p:cNvSpPr>
            <a:spLocks noGrp="1"/>
          </p:cNvSpPr>
          <p:nvPr>
            <p:ph type="ftr" sz="quarter" idx="10"/>
          </p:nvPr>
        </p:nvSpPr>
        <p:spPr/>
        <p:txBody>
          <a:bodyPr/>
          <a:lstStyle>
            <a:lvl1pPr>
              <a:defRPr/>
            </a:lvl1pPr>
          </a:lstStyle>
          <a:p>
            <a:r>
              <a:rPr lang="de-DE" altLang="de-DE"/>
              <a:t>Präsentationstitel Blindtext Lorem ipsum dolores </a:t>
            </a:r>
            <a:r>
              <a:rPr lang="de-DE" altLang="de-DE" b="0"/>
              <a:t>|</a:t>
            </a:r>
            <a:r>
              <a:rPr lang="de-DE" altLang="de-DE"/>
              <a:t> </a:t>
            </a:r>
            <a:r>
              <a:rPr lang="de-DE" altLang="de-DE" b="0"/>
              <a:t>M. Mustermann | Anlass der Präsentation</a:t>
            </a:r>
          </a:p>
        </p:txBody>
      </p:sp>
      <p:sp>
        <p:nvSpPr>
          <p:cNvPr id="6" name="Foliennummernplatzhalter 5">
            <a:extLst>
              <a:ext uri="{FF2B5EF4-FFF2-40B4-BE49-F238E27FC236}">
                <a16:creationId xmlns:a16="http://schemas.microsoft.com/office/drawing/2014/main" id="{182E24D3-F140-1950-4B14-34AAF5915C3C}"/>
              </a:ext>
            </a:extLst>
          </p:cNvPr>
          <p:cNvSpPr>
            <a:spLocks noGrp="1"/>
          </p:cNvSpPr>
          <p:nvPr>
            <p:ph type="sldNum" sz="quarter" idx="11"/>
          </p:nvPr>
        </p:nvSpPr>
        <p:spPr/>
        <p:txBody>
          <a:bodyPr/>
          <a:lstStyle>
            <a:lvl1pPr>
              <a:defRPr/>
            </a:lvl1pPr>
          </a:lstStyle>
          <a:p>
            <a:r>
              <a:rPr lang="de-DE" altLang="de-DE"/>
              <a:t>Seite </a:t>
            </a:r>
            <a:fld id="{E70F104D-0ECA-46FB-A56F-230B11D89BEE}" type="slidenum">
              <a:rPr lang="de-DE" altLang="de-DE"/>
              <a:pPr/>
              <a:t>‹Nr.›</a:t>
            </a:fld>
            <a:endParaRPr lang="de-DE" altLang="de-DE"/>
          </a:p>
        </p:txBody>
      </p:sp>
    </p:spTree>
    <p:extLst>
      <p:ext uri="{BB962C8B-B14F-4D97-AF65-F5344CB8AC3E}">
        <p14:creationId xmlns:p14="http://schemas.microsoft.com/office/powerpoint/2010/main" val="39361753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5018F5-0937-7FE9-25B2-B8220903A0F6}"/>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B4B7F97C-6AB0-9F6F-4C1C-0EF9B94E7FEB}"/>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3">
            <a:extLst>
              <a:ext uri="{FF2B5EF4-FFF2-40B4-BE49-F238E27FC236}">
                <a16:creationId xmlns:a16="http://schemas.microsoft.com/office/drawing/2014/main" id="{2A82BD33-B778-217C-36F1-B7C95B29C1FA}"/>
              </a:ext>
            </a:extLst>
          </p:cNvPr>
          <p:cNvSpPr>
            <a:spLocks noGrp="1"/>
          </p:cNvSpPr>
          <p:nvPr>
            <p:ph type="ftr" sz="quarter" idx="10"/>
          </p:nvPr>
        </p:nvSpPr>
        <p:spPr/>
        <p:txBody>
          <a:bodyPr/>
          <a:lstStyle>
            <a:lvl1pPr>
              <a:defRPr/>
            </a:lvl1pPr>
          </a:lstStyle>
          <a:p>
            <a:r>
              <a:rPr lang="de-DE" altLang="de-DE"/>
              <a:t>Präsentationstitel Blindtext Lorem ipsum dolores </a:t>
            </a:r>
            <a:r>
              <a:rPr lang="de-DE" altLang="de-DE" b="0"/>
              <a:t>|</a:t>
            </a:r>
            <a:r>
              <a:rPr lang="de-DE" altLang="de-DE"/>
              <a:t> </a:t>
            </a:r>
            <a:r>
              <a:rPr lang="de-DE" altLang="de-DE" b="0"/>
              <a:t>M. Mustermann | Anlass der Präsentation</a:t>
            </a:r>
          </a:p>
        </p:txBody>
      </p:sp>
      <p:sp>
        <p:nvSpPr>
          <p:cNvPr id="5" name="Foliennummernplatzhalter 4">
            <a:extLst>
              <a:ext uri="{FF2B5EF4-FFF2-40B4-BE49-F238E27FC236}">
                <a16:creationId xmlns:a16="http://schemas.microsoft.com/office/drawing/2014/main" id="{934B051E-EF39-A09A-5101-A1BE57F7617D}"/>
              </a:ext>
            </a:extLst>
          </p:cNvPr>
          <p:cNvSpPr>
            <a:spLocks noGrp="1"/>
          </p:cNvSpPr>
          <p:nvPr>
            <p:ph type="sldNum" sz="quarter" idx="11"/>
          </p:nvPr>
        </p:nvSpPr>
        <p:spPr/>
        <p:txBody>
          <a:bodyPr/>
          <a:lstStyle>
            <a:lvl1pPr>
              <a:defRPr/>
            </a:lvl1pPr>
          </a:lstStyle>
          <a:p>
            <a:r>
              <a:rPr lang="de-DE" altLang="de-DE" dirty="0"/>
              <a:t>Page </a:t>
            </a:r>
            <a:fld id="{CB4A856B-C859-48F6-88E3-69C9EB8423D7}" type="slidenum">
              <a:rPr lang="de-DE" altLang="de-DE"/>
              <a:pPr/>
              <a:t>‹Nr.›</a:t>
            </a:fld>
            <a:endParaRPr lang="de-DE" altLang="de-DE" dirty="0"/>
          </a:p>
        </p:txBody>
      </p:sp>
    </p:spTree>
    <p:extLst>
      <p:ext uri="{BB962C8B-B14F-4D97-AF65-F5344CB8AC3E}">
        <p14:creationId xmlns:p14="http://schemas.microsoft.com/office/powerpoint/2010/main" val="12549195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E45F613D-AD3C-D582-63E0-BAF631C7B0F2}"/>
              </a:ext>
            </a:extLst>
          </p:cNvPr>
          <p:cNvSpPr>
            <a:spLocks noGrp="1"/>
          </p:cNvSpPr>
          <p:nvPr>
            <p:ph type="title" orient="vert"/>
          </p:nvPr>
        </p:nvSpPr>
        <p:spPr>
          <a:xfrm>
            <a:off x="6586538" y="1357313"/>
            <a:ext cx="2014537" cy="4633912"/>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6BEA0A64-A314-B13A-D4CF-61CCEDB3C63A}"/>
              </a:ext>
            </a:extLst>
          </p:cNvPr>
          <p:cNvSpPr>
            <a:spLocks noGrp="1"/>
          </p:cNvSpPr>
          <p:nvPr>
            <p:ph type="body" orient="vert" idx="1"/>
          </p:nvPr>
        </p:nvSpPr>
        <p:spPr>
          <a:xfrm>
            <a:off x="539750" y="1357313"/>
            <a:ext cx="5894388" cy="4633912"/>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3">
            <a:extLst>
              <a:ext uri="{FF2B5EF4-FFF2-40B4-BE49-F238E27FC236}">
                <a16:creationId xmlns:a16="http://schemas.microsoft.com/office/drawing/2014/main" id="{9C58FEB4-17D4-1C93-88FF-F98FD2B9F6A2}"/>
              </a:ext>
            </a:extLst>
          </p:cNvPr>
          <p:cNvSpPr>
            <a:spLocks noGrp="1"/>
          </p:cNvSpPr>
          <p:nvPr>
            <p:ph type="ftr" sz="quarter" idx="10"/>
          </p:nvPr>
        </p:nvSpPr>
        <p:spPr/>
        <p:txBody>
          <a:bodyPr/>
          <a:lstStyle>
            <a:lvl1pPr>
              <a:defRPr/>
            </a:lvl1pPr>
          </a:lstStyle>
          <a:p>
            <a:r>
              <a:rPr lang="de-DE" altLang="de-DE"/>
              <a:t>Präsentationstitel Blindtext Lorem ipsum dolores </a:t>
            </a:r>
            <a:r>
              <a:rPr lang="de-DE" altLang="de-DE" b="0"/>
              <a:t>|</a:t>
            </a:r>
            <a:r>
              <a:rPr lang="de-DE" altLang="de-DE"/>
              <a:t> </a:t>
            </a:r>
            <a:r>
              <a:rPr lang="de-DE" altLang="de-DE" b="0"/>
              <a:t>M. Mustermann | Anlass der Präsentation</a:t>
            </a:r>
          </a:p>
        </p:txBody>
      </p:sp>
      <p:sp>
        <p:nvSpPr>
          <p:cNvPr id="5" name="Foliennummernplatzhalter 4">
            <a:extLst>
              <a:ext uri="{FF2B5EF4-FFF2-40B4-BE49-F238E27FC236}">
                <a16:creationId xmlns:a16="http://schemas.microsoft.com/office/drawing/2014/main" id="{B254112C-2E85-B954-BEA9-6DB21D9F6AD0}"/>
              </a:ext>
            </a:extLst>
          </p:cNvPr>
          <p:cNvSpPr>
            <a:spLocks noGrp="1"/>
          </p:cNvSpPr>
          <p:nvPr>
            <p:ph type="sldNum" sz="quarter" idx="11"/>
          </p:nvPr>
        </p:nvSpPr>
        <p:spPr/>
        <p:txBody>
          <a:bodyPr/>
          <a:lstStyle>
            <a:lvl1pPr>
              <a:defRPr/>
            </a:lvl1pPr>
          </a:lstStyle>
          <a:p>
            <a:r>
              <a:rPr lang="de-DE" altLang="de-DE" dirty="0"/>
              <a:t>Page </a:t>
            </a:r>
            <a:fld id="{600E7582-A898-443C-9210-FD148410720C}" type="slidenum">
              <a:rPr lang="de-DE" altLang="de-DE"/>
              <a:pPr/>
              <a:t>‹Nr.›</a:t>
            </a:fld>
            <a:endParaRPr lang="de-DE" altLang="de-DE" dirty="0"/>
          </a:p>
        </p:txBody>
      </p:sp>
    </p:spTree>
    <p:extLst>
      <p:ext uri="{BB962C8B-B14F-4D97-AF65-F5344CB8AC3E}">
        <p14:creationId xmlns:p14="http://schemas.microsoft.com/office/powerpoint/2010/main" val="995537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55FC916D-9AED-9388-9ADD-69F5F45E5C02}"/>
              </a:ext>
            </a:extLst>
          </p:cNvPr>
          <p:cNvSpPr>
            <a:spLocks noGrp="1" noChangeArrowheads="1"/>
          </p:cNvSpPr>
          <p:nvPr>
            <p:ph type="title"/>
          </p:nvPr>
        </p:nvSpPr>
        <p:spPr bwMode="auto">
          <a:xfrm>
            <a:off x="539750" y="1357313"/>
            <a:ext cx="8061325"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p>
            <a:pPr lvl="0"/>
            <a:r>
              <a:rPr lang="de-DE" altLang="de-DE"/>
              <a:t>Titel durch Klicken hinzufügen</a:t>
            </a:r>
          </a:p>
        </p:txBody>
      </p:sp>
      <p:sp>
        <p:nvSpPr>
          <p:cNvPr id="1027" name="Rectangle 3">
            <a:extLst>
              <a:ext uri="{FF2B5EF4-FFF2-40B4-BE49-F238E27FC236}">
                <a16:creationId xmlns:a16="http://schemas.microsoft.com/office/drawing/2014/main" id="{0FE62E24-AD50-47A4-3F9C-69B3813050E6}"/>
              </a:ext>
            </a:extLst>
          </p:cNvPr>
          <p:cNvSpPr>
            <a:spLocks noGrp="1" noChangeArrowheads="1"/>
          </p:cNvSpPr>
          <p:nvPr>
            <p:ph type="body" idx="1"/>
          </p:nvPr>
        </p:nvSpPr>
        <p:spPr bwMode="auto">
          <a:xfrm>
            <a:off x="539750" y="1924050"/>
            <a:ext cx="8061325" cy="4067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de-DE" altLang="de-DE"/>
              <a:t>Text durck Klicken hinzufügen</a:t>
            </a:r>
          </a:p>
          <a:p>
            <a:pPr lvl="1"/>
            <a:r>
              <a:rPr lang="de-DE" altLang="de-DE"/>
              <a:t>Xxx</a:t>
            </a:r>
          </a:p>
        </p:txBody>
      </p:sp>
      <p:sp>
        <p:nvSpPr>
          <p:cNvPr id="1029" name="Rectangle 5">
            <a:extLst>
              <a:ext uri="{FF2B5EF4-FFF2-40B4-BE49-F238E27FC236}">
                <a16:creationId xmlns:a16="http://schemas.microsoft.com/office/drawing/2014/main" id="{0558EC53-48D4-E6C1-868D-A49C4F05F4A8}"/>
              </a:ext>
            </a:extLst>
          </p:cNvPr>
          <p:cNvSpPr>
            <a:spLocks noGrp="1" noChangeArrowheads="1"/>
          </p:cNvSpPr>
          <p:nvPr>
            <p:ph type="ftr" sz="quarter" idx="3"/>
          </p:nvPr>
        </p:nvSpPr>
        <p:spPr bwMode="auto">
          <a:xfrm>
            <a:off x="539750" y="6372225"/>
            <a:ext cx="6624638"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a:defRPr sz="1000" b="1">
                <a:solidFill>
                  <a:schemeClr val="accent1"/>
                </a:solidFill>
              </a:defRPr>
            </a:lvl1pPr>
          </a:lstStyle>
          <a:p>
            <a:r>
              <a:rPr lang="de-DE" altLang="de-DE" dirty="0"/>
              <a:t>Titel </a:t>
            </a:r>
            <a:r>
              <a:rPr lang="de-DE" altLang="de-DE" dirty="0" err="1"/>
              <a:t>of</a:t>
            </a:r>
            <a:r>
              <a:rPr lang="de-DE" altLang="de-DE" dirty="0"/>
              <a:t> </a:t>
            </a:r>
            <a:r>
              <a:rPr lang="de-DE" altLang="de-DE" dirty="0" err="1"/>
              <a:t>presentation</a:t>
            </a:r>
            <a:r>
              <a:rPr lang="de-DE" altLang="de-DE" b="0" dirty="0"/>
              <a:t>|</a:t>
            </a:r>
            <a:r>
              <a:rPr lang="de-DE" altLang="de-DE" dirty="0"/>
              <a:t> </a:t>
            </a:r>
            <a:r>
              <a:rPr lang="de-DE" altLang="de-DE" b="0" dirty="0"/>
              <a:t>Name | Event</a:t>
            </a:r>
          </a:p>
        </p:txBody>
      </p:sp>
      <p:sp>
        <p:nvSpPr>
          <p:cNvPr id="1030" name="Rectangle 6">
            <a:extLst>
              <a:ext uri="{FF2B5EF4-FFF2-40B4-BE49-F238E27FC236}">
                <a16:creationId xmlns:a16="http://schemas.microsoft.com/office/drawing/2014/main" id="{8B0ADCF8-4F86-2A76-AEE8-40EED48BC155}"/>
              </a:ext>
            </a:extLst>
          </p:cNvPr>
          <p:cNvSpPr>
            <a:spLocks noGrp="1" noChangeArrowheads="1"/>
          </p:cNvSpPr>
          <p:nvPr>
            <p:ph type="sldNum" sz="quarter" idx="4"/>
          </p:nvPr>
        </p:nvSpPr>
        <p:spPr bwMode="auto">
          <a:xfrm>
            <a:off x="539750" y="6557963"/>
            <a:ext cx="6624638"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a:defRPr sz="1000">
                <a:solidFill>
                  <a:schemeClr val="accent1"/>
                </a:solidFill>
              </a:defRPr>
            </a:lvl1pPr>
          </a:lstStyle>
          <a:p>
            <a:r>
              <a:rPr lang="de-DE" altLang="de-DE" dirty="0"/>
              <a:t>Page </a:t>
            </a:r>
            <a:fld id="{43356BE0-3B32-415A-86E2-4B8861AC1F6F}" type="slidenum">
              <a:rPr lang="de-DE" altLang="de-DE" smtClean="0"/>
              <a:pPr/>
              <a:t>‹Nr.›</a:t>
            </a:fld>
            <a:endParaRPr lang="de-DE" altLang="de-DE" dirty="0"/>
          </a:p>
        </p:txBody>
      </p:sp>
      <p:pic>
        <p:nvPicPr>
          <p:cNvPr id="2" name="Grafik 1">
            <a:extLst>
              <a:ext uri="{FF2B5EF4-FFF2-40B4-BE49-F238E27FC236}">
                <a16:creationId xmlns:a16="http://schemas.microsoft.com/office/drawing/2014/main" id="{3122ACF6-2FB5-B9EF-9091-E2AA7E227E55}"/>
              </a:ext>
            </a:extLst>
          </p:cNvPr>
          <p:cNvPicPr>
            <a:picLocks noChangeAspect="1"/>
          </p:cNvPicPr>
          <p:nvPr userDrawn="1"/>
        </p:nvPicPr>
        <p:blipFill rotWithShape="1">
          <a:blip r:embed="rId13">
            <a:extLst>
              <a:ext uri="{28A0092B-C50C-407E-A947-70E740481C1C}">
                <a14:useLocalDpi xmlns:a14="http://schemas.microsoft.com/office/drawing/2010/main" val="0"/>
              </a:ext>
            </a:extLst>
          </a:blip>
          <a:srcRect l="3231" t="3214" r="6296" b="4826"/>
          <a:stretch/>
        </p:blipFill>
        <p:spPr>
          <a:xfrm>
            <a:off x="7884367" y="24114"/>
            <a:ext cx="1229295" cy="1623321"/>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rtl="0" eaLnBrk="1" fontAlgn="base" hangingPunct="1">
        <a:lnSpc>
          <a:spcPts val="3000"/>
        </a:lnSpc>
        <a:spcBef>
          <a:spcPct val="0"/>
        </a:spcBef>
        <a:spcAft>
          <a:spcPct val="0"/>
        </a:spcAft>
        <a:defRPr sz="2400" kern="1200">
          <a:solidFill>
            <a:schemeClr val="tx2"/>
          </a:solidFill>
          <a:latin typeface="+mj-lt"/>
          <a:ea typeface="+mj-ea"/>
          <a:cs typeface="+mj-cs"/>
        </a:defRPr>
      </a:lvl1pPr>
      <a:lvl2pPr algn="l" rtl="0" eaLnBrk="1" fontAlgn="base" hangingPunct="1">
        <a:lnSpc>
          <a:spcPts val="3000"/>
        </a:lnSpc>
        <a:spcBef>
          <a:spcPct val="0"/>
        </a:spcBef>
        <a:spcAft>
          <a:spcPct val="0"/>
        </a:spcAft>
        <a:defRPr sz="2400">
          <a:solidFill>
            <a:schemeClr val="tx2"/>
          </a:solidFill>
          <a:latin typeface="Arial" panose="020B0604020202020204" pitchFamily="34" charset="0"/>
        </a:defRPr>
      </a:lvl2pPr>
      <a:lvl3pPr algn="l" rtl="0" eaLnBrk="1" fontAlgn="base" hangingPunct="1">
        <a:lnSpc>
          <a:spcPts val="3000"/>
        </a:lnSpc>
        <a:spcBef>
          <a:spcPct val="0"/>
        </a:spcBef>
        <a:spcAft>
          <a:spcPct val="0"/>
        </a:spcAft>
        <a:defRPr sz="2400">
          <a:solidFill>
            <a:schemeClr val="tx2"/>
          </a:solidFill>
          <a:latin typeface="Arial" panose="020B0604020202020204" pitchFamily="34" charset="0"/>
        </a:defRPr>
      </a:lvl3pPr>
      <a:lvl4pPr algn="l" rtl="0" eaLnBrk="1" fontAlgn="base" hangingPunct="1">
        <a:lnSpc>
          <a:spcPts val="3000"/>
        </a:lnSpc>
        <a:spcBef>
          <a:spcPct val="0"/>
        </a:spcBef>
        <a:spcAft>
          <a:spcPct val="0"/>
        </a:spcAft>
        <a:defRPr sz="2400">
          <a:solidFill>
            <a:schemeClr val="tx2"/>
          </a:solidFill>
          <a:latin typeface="Arial" panose="020B0604020202020204" pitchFamily="34" charset="0"/>
        </a:defRPr>
      </a:lvl4pPr>
      <a:lvl5pPr algn="l" rtl="0" eaLnBrk="1" fontAlgn="base" hangingPunct="1">
        <a:lnSpc>
          <a:spcPts val="3000"/>
        </a:lnSpc>
        <a:spcBef>
          <a:spcPct val="0"/>
        </a:spcBef>
        <a:spcAft>
          <a:spcPct val="0"/>
        </a:spcAft>
        <a:defRPr sz="2400">
          <a:solidFill>
            <a:schemeClr val="tx2"/>
          </a:solidFill>
          <a:latin typeface="Arial" panose="020B0604020202020204" pitchFamily="34" charset="0"/>
        </a:defRPr>
      </a:lvl5pPr>
      <a:lvl6pPr marL="457200" algn="l" rtl="0" eaLnBrk="1" fontAlgn="base" hangingPunct="1">
        <a:lnSpc>
          <a:spcPts val="3000"/>
        </a:lnSpc>
        <a:spcBef>
          <a:spcPct val="0"/>
        </a:spcBef>
        <a:spcAft>
          <a:spcPct val="0"/>
        </a:spcAft>
        <a:defRPr sz="2400">
          <a:solidFill>
            <a:schemeClr val="tx2"/>
          </a:solidFill>
          <a:latin typeface="Arial" panose="020B0604020202020204" pitchFamily="34" charset="0"/>
        </a:defRPr>
      </a:lvl6pPr>
      <a:lvl7pPr marL="914400" algn="l" rtl="0" eaLnBrk="1" fontAlgn="base" hangingPunct="1">
        <a:lnSpc>
          <a:spcPts val="3000"/>
        </a:lnSpc>
        <a:spcBef>
          <a:spcPct val="0"/>
        </a:spcBef>
        <a:spcAft>
          <a:spcPct val="0"/>
        </a:spcAft>
        <a:defRPr sz="2400">
          <a:solidFill>
            <a:schemeClr val="tx2"/>
          </a:solidFill>
          <a:latin typeface="Arial" panose="020B0604020202020204" pitchFamily="34" charset="0"/>
        </a:defRPr>
      </a:lvl7pPr>
      <a:lvl8pPr marL="1371600" algn="l" rtl="0" eaLnBrk="1" fontAlgn="base" hangingPunct="1">
        <a:lnSpc>
          <a:spcPts val="3000"/>
        </a:lnSpc>
        <a:spcBef>
          <a:spcPct val="0"/>
        </a:spcBef>
        <a:spcAft>
          <a:spcPct val="0"/>
        </a:spcAft>
        <a:defRPr sz="2400">
          <a:solidFill>
            <a:schemeClr val="tx2"/>
          </a:solidFill>
          <a:latin typeface="Arial" panose="020B0604020202020204" pitchFamily="34" charset="0"/>
        </a:defRPr>
      </a:lvl8pPr>
      <a:lvl9pPr marL="1828800" algn="l" rtl="0" eaLnBrk="1" fontAlgn="base" hangingPunct="1">
        <a:lnSpc>
          <a:spcPts val="3000"/>
        </a:lnSpc>
        <a:spcBef>
          <a:spcPct val="0"/>
        </a:spcBef>
        <a:spcAft>
          <a:spcPct val="0"/>
        </a:spcAft>
        <a:defRPr sz="2400">
          <a:solidFill>
            <a:schemeClr val="tx2"/>
          </a:solidFill>
          <a:latin typeface="Arial" panose="020B0604020202020204" pitchFamily="34" charset="0"/>
        </a:defRPr>
      </a:lvl9pPr>
    </p:titleStyle>
    <p:bodyStyle>
      <a:lvl1pPr marL="342900" indent="-342900" algn="l" rtl="0" eaLnBrk="1" fontAlgn="base" hangingPunct="1">
        <a:lnSpc>
          <a:spcPts val="2200"/>
        </a:lnSpc>
        <a:spcBef>
          <a:spcPct val="0"/>
        </a:spcBef>
        <a:spcAft>
          <a:spcPct val="0"/>
        </a:spcAft>
        <a:defRPr sz="1400" kern="1200">
          <a:solidFill>
            <a:srgbClr val="000000"/>
          </a:solidFill>
          <a:latin typeface="+mn-lt"/>
          <a:ea typeface="+mn-ea"/>
          <a:cs typeface="+mn-cs"/>
        </a:defRPr>
      </a:lvl1pPr>
      <a:lvl2pPr marL="784225" indent="-244475" algn="l" rtl="0" eaLnBrk="1" fontAlgn="base" hangingPunct="1">
        <a:spcBef>
          <a:spcPct val="20000"/>
        </a:spcBef>
        <a:spcAft>
          <a:spcPct val="0"/>
        </a:spcAft>
        <a:buFont typeface="Arial" panose="020B0604020202020204" pitchFamily="34" charset="0"/>
        <a:buChar char="–"/>
        <a:defRPr sz="1400" kern="1200">
          <a:solidFill>
            <a:srgbClr val="000000"/>
          </a:solidFill>
          <a:latin typeface="+mn-lt"/>
          <a:ea typeface="+mn-ea"/>
          <a:cs typeface="+mn-cs"/>
        </a:defRPr>
      </a:lvl2pPr>
      <a:lvl3pPr marL="1192213" indent="-228600" algn="l" rtl="0" eaLnBrk="1" fontAlgn="base" hangingPunct="1">
        <a:spcBef>
          <a:spcPct val="20000"/>
        </a:spcBef>
        <a:spcAft>
          <a:spcPct val="0"/>
        </a:spcAft>
        <a:buChar char="•"/>
        <a:defRPr sz="1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14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notesSlide" Target="../notesSlides/notesSlide2.xml"/><Relationship Id="rId7"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7.jpg"/></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notesSlide" Target="../notesSlides/notesSlide3.xml"/><Relationship Id="rId7"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13.jpeg"/><Relationship Id="rId5" Type="http://schemas.openxmlformats.org/officeDocument/2006/relationships/image" Target="../media/image7.jpg"/><Relationship Id="rId4" Type="http://schemas.openxmlformats.org/officeDocument/2006/relationships/image" Target="../media/image12.jpeg"/></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notesSlide" Target="../notesSlides/notesSlide4.xml"/><Relationship Id="rId7"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13.jpeg"/><Relationship Id="rId5" Type="http://schemas.openxmlformats.org/officeDocument/2006/relationships/image" Target="../media/image7.jpg"/><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microsoft.com/office/2007/relationships/diagramDrawing" Target="../diagrams/drawing1.xml"/><Relationship Id="rId13" Type="http://schemas.microsoft.com/office/2007/relationships/diagramDrawing" Target="../diagrams/drawing2.xml"/><Relationship Id="rId18" Type="http://schemas.microsoft.com/office/2007/relationships/diagramDrawing" Target="../diagrams/drawing3.xml"/><Relationship Id="rId3" Type="http://schemas.openxmlformats.org/officeDocument/2006/relationships/image" Target="../media/image13.jpeg"/><Relationship Id="rId7" Type="http://schemas.openxmlformats.org/officeDocument/2006/relationships/diagramColors" Target="../diagrams/colors1.xml"/><Relationship Id="rId12" Type="http://schemas.openxmlformats.org/officeDocument/2006/relationships/diagramColors" Target="../diagrams/colors2.xml"/><Relationship Id="rId17" Type="http://schemas.openxmlformats.org/officeDocument/2006/relationships/diagramColors" Target="../diagrams/colors3.xml"/><Relationship Id="rId2" Type="http://schemas.openxmlformats.org/officeDocument/2006/relationships/notesSlide" Target="../notesSlides/notesSlide6.xml"/><Relationship Id="rId16" Type="http://schemas.openxmlformats.org/officeDocument/2006/relationships/diagramQuickStyle" Target="../diagrams/quickStyle3.xml"/><Relationship Id="rId1" Type="http://schemas.openxmlformats.org/officeDocument/2006/relationships/slideLayout" Target="../slideLayouts/slideLayout2.xml"/><Relationship Id="rId6" Type="http://schemas.openxmlformats.org/officeDocument/2006/relationships/diagramQuickStyle" Target="../diagrams/quickStyle1.xml"/><Relationship Id="rId11" Type="http://schemas.openxmlformats.org/officeDocument/2006/relationships/diagramQuickStyle" Target="../diagrams/quickStyle2.xml"/><Relationship Id="rId5" Type="http://schemas.openxmlformats.org/officeDocument/2006/relationships/diagramLayout" Target="../diagrams/layout1.xml"/><Relationship Id="rId15" Type="http://schemas.openxmlformats.org/officeDocument/2006/relationships/diagramLayout" Target="../diagrams/layout3.xml"/><Relationship Id="rId10" Type="http://schemas.openxmlformats.org/officeDocument/2006/relationships/diagramLayout" Target="../diagrams/layout2.xml"/><Relationship Id="rId19" Type="http://schemas.openxmlformats.org/officeDocument/2006/relationships/image" Target="../media/image11.png"/><Relationship Id="rId4" Type="http://schemas.openxmlformats.org/officeDocument/2006/relationships/diagramData" Target="../diagrams/data1.xml"/><Relationship Id="rId9" Type="http://schemas.openxmlformats.org/officeDocument/2006/relationships/diagramData" Target="../diagrams/data2.xml"/><Relationship Id="rId14" Type="http://schemas.openxmlformats.org/officeDocument/2006/relationships/diagramData" Target="../diagrams/data3.xml"/></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notesSlide" Target="../notesSlides/notesSlide7.xml"/><Relationship Id="rId7" Type="http://schemas.openxmlformats.org/officeDocument/2006/relationships/image" Target="../media/image13.jpeg"/><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hyperlink" Target="mailto:s.wolf@tu-berlin.de" TargetMode="External"/><Relationship Id="rId5" Type="http://schemas.openxmlformats.org/officeDocument/2006/relationships/image" Target="../media/image7.jpg"/><Relationship Id="rId4" Type="http://schemas.openxmlformats.org/officeDocument/2006/relationships/image" Target="../media/image12.jpeg"/><Relationship Id="rId9"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B27847B5-9543-7320-064A-4942A55B2FDB}"/>
              </a:ext>
            </a:extLst>
          </p:cNvPr>
          <p:cNvSpPr>
            <a:spLocks noGrp="1" noChangeArrowheads="1"/>
          </p:cNvSpPr>
          <p:nvPr>
            <p:ph type="ctrTitle"/>
          </p:nvPr>
        </p:nvSpPr>
        <p:spPr>
          <a:xfrm>
            <a:off x="539750" y="4821033"/>
            <a:ext cx="8424738" cy="349839"/>
          </a:xfrm>
        </p:spPr>
        <p:txBody>
          <a:bodyPr/>
          <a:lstStyle/>
          <a:p>
            <a:r>
              <a:rPr lang="de-DE" altLang="de-DE" sz="2100" dirty="0"/>
              <a:t>Professional Education </a:t>
            </a:r>
            <a:r>
              <a:rPr lang="de-DE" altLang="de-DE" sz="2100" dirty="0" err="1"/>
              <a:t>for</a:t>
            </a:r>
            <a:r>
              <a:rPr lang="de-DE" altLang="de-DE" sz="2100" dirty="0"/>
              <a:t> </a:t>
            </a:r>
            <a:r>
              <a:rPr lang="en-GB" altLang="de-DE" sz="2100" dirty="0"/>
              <a:t>Renewable</a:t>
            </a:r>
            <a:r>
              <a:rPr lang="de-DE" altLang="de-DE" sz="2100" dirty="0"/>
              <a:t> Energies in Ghana – ProREG</a:t>
            </a:r>
          </a:p>
        </p:txBody>
      </p:sp>
      <p:sp>
        <p:nvSpPr>
          <p:cNvPr id="2051" name="Rectangle 3">
            <a:extLst>
              <a:ext uri="{FF2B5EF4-FFF2-40B4-BE49-F238E27FC236}">
                <a16:creationId xmlns:a16="http://schemas.microsoft.com/office/drawing/2014/main" id="{34839C7B-8971-5599-A8F3-8B6A73399C5F}"/>
              </a:ext>
            </a:extLst>
          </p:cNvPr>
          <p:cNvSpPr>
            <a:spLocks noGrp="1" noChangeArrowheads="1"/>
          </p:cNvSpPr>
          <p:nvPr>
            <p:ph type="subTitle" idx="1"/>
          </p:nvPr>
        </p:nvSpPr>
        <p:spPr>
          <a:xfrm>
            <a:off x="539750" y="5686397"/>
            <a:ext cx="8061325" cy="252441"/>
          </a:xfrm>
        </p:spPr>
        <p:txBody>
          <a:bodyPr/>
          <a:lstStyle/>
          <a:p>
            <a:r>
              <a:rPr lang="en-GB" altLang="de-DE" dirty="0"/>
              <a:t>PD Dr. Stefan Wolf | TU Berlin | Kick-Off Meeting of ProREG, 5</a:t>
            </a:r>
            <a:r>
              <a:rPr lang="en-GB" altLang="de-DE" baseline="30000" dirty="0"/>
              <a:t>th</a:t>
            </a:r>
            <a:r>
              <a:rPr lang="en-GB" altLang="de-DE" dirty="0"/>
              <a:t> December 2022  </a:t>
            </a:r>
          </a:p>
        </p:txBody>
      </p:sp>
      <p:grpSp>
        <p:nvGrpSpPr>
          <p:cNvPr id="5" name="Gruppieren 4">
            <a:extLst>
              <a:ext uri="{FF2B5EF4-FFF2-40B4-BE49-F238E27FC236}">
                <a16:creationId xmlns:a16="http://schemas.microsoft.com/office/drawing/2014/main" id="{CA7C5822-CBF2-D18B-BF27-9A60A864BF30}"/>
              </a:ext>
            </a:extLst>
          </p:cNvPr>
          <p:cNvGrpSpPr/>
          <p:nvPr/>
        </p:nvGrpSpPr>
        <p:grpSpPr>
          <a:xfrm>
            <a:off x="5580112" y="6051032"/>
            <a:ext cx="3240360" cy="813912"/>
            <a:chOff x="5580112" y="6051032"/>
            <a:chExt cx="3240360" cy="813912"/>
          </a:xfrm>
        </p:grpSpPr>
        <p:pic>
          <p:nvPicPr>
            <p:cNvPr id="4" name="Grafik 3">
              <a:extLst>
                <a:ext uri="{FF2B5EF4-FFF2-40B4-BE49-F238E27FC236}">
                  <a16:creationId xmlns:a16="http://schemas.microsoft.com/office/drawing/2014/main" id="{C97BF26C-FBDC-22DA-05E2-1C26C10AC0AE}"/>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588224" y="6051032"/>
              <a:ext cx="2232248" cy="813912"/>
            </a:xfrm>
            <a:prstGeom prst="rect">
              <a:avLst/>
            </a:prstGeom>
          </p:spPr>
        </p:pic>
        <p:sp>
          <p:nvSpPr>
            <p:cNvPr id="2" name="Textfeld 1">
              <a:extLst>
                <a:ext uri="{FF2B5EF4-FFF2-40B4-BE49-F238E27FC236}">
                  <a16:creationId xmlns:a16="http://schemas.microsoft.com/office/drawing/2014/main" id="{E4A99E6A-CF36-101A-655C-2A925493E886}"/>
                </a:ext>
              </a:extLst>
            </p:cNvPr>
            <p:cNvSpPr txBox="1"/>
            <p:nvPr/>
          </p:nvSpPr>
          <p:spPr>
            <a:xfrm>
              <a:off x="5580112" y="6319488"/>
              <a:ext cx="1512168" cy="276999"/>
            </a:xfrm>
            <a:prstGeom prst="rect">
              <a:avLst/>
            </a:prstGeom>
            <a:noFill/>
          </p:spPr>
          <p:txBody>
            <a:bodyPr wrap="square" rtlCol="0">
              <a:spAutoFit/>
            </a:bodyPr>
            <a:lstStyle/>
            <a:p>
              <a:r>
                <a:rPr lang="de-DE" dirty="0" err="1"/>
                <a:t>Funded</a:t>
              </a:r>
              <a:r>
                <a:rPr lang="de-DE" dirty="0"/>
                <a:t> </a:t>
              </a:r>
              <a:r>
                <a:rPr lang="de-DE" dirty="0" err="1"/>
                <a:t>by</a:t>
              </a:r>
              <a:endParaRPr lang="de-DE" dirty="0"/>
            </a:p>
          </p:txBody>
        </p:sp>
      </p:grpSp>
      <p:sp>
        <p:nvSpPr>
          <p:cNvPr id="3" name="Rectangle 2">
            <a:extLst>
              <a:ext uri="{FF2B5EF4-FFF2-40B4-BE49-F238E27FC236}">
                <a16:creationId xmlns:a16="http://schemas.microsoft.com/office/drawing/2014/main" id="{C845AD1C-2434-D01F-A0B9-6FAA7D8C7713}"/>
              </a:ext>
            </a:extLst>
          </p:cNvPr>
          <p:cNvSpPr txBox="1">
            <a:spLocks noChangeArrowheads="1"/>
          </p:cNvSpPr>
          <p:nvPr/>
        </p:nvSpPr>
        <p:spPr bwMode="auto">
          <a:xfrm>
            <a:off x="539750" y="5170872"/>
            <a:ext cx="1944018" cy="35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lgn="l" rtl="0" eaLnBrk="1" fontAlgn="base" hangingPunct="1">
              <a:lnSpc>
                <a:spcPts val="3000"/>
              </a:lnSpc>
              <a:spcBef>
                <a:spcPct val="0"/>
              </a:spcBef>
              <a:spcAft>
                <a:spcPct val="0"/>
              </a:spcAft>
              <a:defRPr sz="2400" kern="1200">
                <a:solidFill>
                  <a:schemeClr val="tx2"/>
                </a:solidFill>
                <a:latin typeface="+mj-lt"/>
                <a:ea typeface="+mj-ea"/>
                <a:cs typeface="+mj-cs"/>
              </a:defRPr>
            </a:lvl1pPr>
            <a:lvl2pPr algn="l" rtl="0" eaLnBrk="1" fontAlgn="base" hangingPunct="1">
              <a:lnSpc>
                <a:spcPts val="3000"/>
              </a:lnSpc>
              <a:spcBef>
                <a:spcPct val="0"/>
              </a:spcBef>
              <a:spcAft>
                <a:spcPct val="0"/>
              </a:spcAft>
              <a:defRPr sz="2400">
                <a:solidFill>
                  <a:schemeClr val="tx2"/>
                </a:solidFill>
                <a:latin typeface="Arial" panose="020B0604020202020204" pitchFamily="34" charset="0"/>
              </a:defRPr>
            </a:lvl2pPr>
            <a:lvl3pPr algn="l" rtl="0" eaLnBrk="1" fontAlgn="base" hangingPunct="1">
              <a:lnSpc>
                <a:spcPts val="3000"/>
              </a:lnSpc>
              <a:spcBef>
                <a:spcPct val="0"/>
              </a:spcBef>
              <a:spcAft>
                <a:spcPct val="0"/>
              </a:spcAft>
              <a:defRPr sz="2400">
                <a:solidFill>
                  <a:schemeClr val="tx2"/>
                </a:solidFill>
                <a:latin typeface="Arial" panose="020B0604020202020204" pitchFamily="34" charset="0"/>
              </a:defRPr>
            </a:lvl3pPr>
            <a:lvl4pPr algn="l" rtl="0" eaLnBrk="1" fontAlgn="base" hangingPunct="1">
              <a:lnSpc>
                <a:spcPts val="3000"/>
              </a:lnSpc>
              <a:spcBef>
                <a:spcPct val="0"/>
              </a:spcBef>
              <a:spcAft>
                <a:spcPct val="0"/>
              </a:spcAft>
              <a:defRPr sz="2400">
                <a:solidFill>
                  <a:schemeClr val="tx2"/>
                </a:solidFill>
                <a:latin typeface="Arial" panose="020B0604020202020204" pitchFamily="34" charset="0"/>
              </a:defRPr>
            </a:lvl4pPr>
            <a:lvl5pPr algn="l" rtl="0" eaLnBrk="1" fontAlgn="base" hangingPunct="1">
              <a:lnSpc>
                <a:spcPts val="3000"/>
              </a:lnSpc>
              <a:spcBef>
                <a:spcPct val="0"/>
              </a:spcBef>
              <a:spcAft>
                <a:spcPct val="0"/>
              </a:spcAft>
              <a:defRPr sz="2400">
                <a:solidFill>
                  <a:schemeClr val="tx2"/>
                </a:solidFill>
                <a:latin typeface="Arial" panose="020B0604020202020204" pitchFamily="34" charset="0"/>
              </a:defRPr>
            </a:lvl5pPr>
            <a:lvl6pPr marL="457200" algn="l" rtl="0" eaLnBrk="1" fontAlgn="base" hangingPunct="1">
              <a:lnSpc>
                <a:spcPts val="3000"/>
              </a:lnSpc>
              <a:spcBef>
                <a:spcPct val="0"/>
              </a:spcBef>
              <a:spcAft>
                <a:spcPct val="0"/>
              </a:spcAft>
              <a:defRPr sz="2400">
                <a:solidFill>
                  <a:schemeClr val="tx2"/>
                </a:solidFill>
                <a:latin typeface="Arial" panose="020B0604020202020204" pitchFamily="34" charset="0"/>
              </a:defRPr>
            </a:lvl6pPr>
            <a:lvl7pPr marL="914400" algn="l" rtl="0" eaLnBrk="1" fontAlgn="base" hangingPunct="1">
              <a:lnSpc>
                <a:spcPts val="3000"/>
              </a:lnSpc>
              <a:spcBef>
                <a:spcPct val="0"/>
              </a:spcBef>
              <a:spcAft>
                <a:spcPct val="0"/>
              </a:spcAft>
              <a:defRPr sz="2400">
                <a:solidFill>
                  <a:schemeClr val="tx2"/>
                </a:solidFill>
                <a:latin typeface="Arial" panose="020B0604020202020204" pitchFamily="34" charset="0"/>
              </a:defRPr>
            </a:lvl7pPr>
            <a:lvl8pPr marL="1371600" algn="l" rtl="0" eaLnBrk="1" fontAlgn="base" hangingPunct="1">
              <a:lnSpc>
                <a:spcPts val="3000"/>
              </a:lnSpc>
              <a:spcBef>
                <a:spcPct val="0"/>
              </a:spcBef>
              <a:spcAft>
                <a:spcPct val="0"/>
              </a:spcAft>
              <a:defRPr sz="2400">
                <a:solidFill>
                  <a:schemeClr val="tx2"/>
                </a:solidFill>
                <a:latin typeface="Arial" panose="020B0604020202020204" pitchFamily="34" charset="0"/>
              </a:defRPr>
            </a:lvl8pPr>
            <a:lvl9pPr marL="1828800" algn="l" rtl="0" eaLnBrk="1" fontAlgn="base" hangingPunct="1">
              <a:lnSpc>
                <a:spcPts val="3000"/>
              </a:lnSpc>
              <a:spcBef>
                <a:spcPct val="0"/>
              </a:spcBef>
              <a:spcAft>
                <a:spcPct val="0"/>
              </a:spcAft>
              <a:defRPr sz="2400">
                <a:solidFill>
                  <a:schemeClr val="tx2"/>
                </a:solidFill>
                <a:latin typeface="Arial" panose="020B0604020202020204" pitchFamily="34" charset="0"/>
              </a:defRPr>
            </a:lvl9pPr>
          </a:lstStyle>
          <a:p>
            <a:r>
              <a:rPr lang="en-GB" altLang="de-DE" sz="1800" dirty="0"/>
              <a:t>A short Sum-Up</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uppieren 20">
            <a:extLst>
              <a:ext uri="{FF2B5EF4-FFF2-40B4-BE49-F238E27FC236}">
                <a16:creationId xmlns:a16="http://schemas.microsoft.com/office/drawing/2014/main" id="{F5EBD641-7A85-2E6E-EF3F-4ACC91FC367B}"/>
              </a:ext>
            </a:extLst>
          </p:cNvPr>
          <p:cNvGrpSpPr/>
          <p:nvPr/>
        </p:nvGrpSpPr>
        <p:grpSpPr>
          <a:xfrm>
            <a:off x="8172256" y="2687062"/>
            <a:ext cx="845840" cy="1308786"/>
            <a:chOff x="6971304" y="4307944"/>
            <a:chExt cx="845840" cy="1308786"/>
          </a:xfrm>
        </p:grpSpPr>
        <p:pic>
          <p:nvPicPr>
            <p:cNvPr id="13" name="Grafik 12">
              <a:extLst>
                <a:ext uri="{FF2B5EF4-FFF2-40B4-BE49-F238E27FC236}">
                  <a16:creationId xmlns:a16="http://schemas.microsoft.com/office/drawing/2014/main" id="{D3DBA98D-85B3-828F-4790-28A6E4FA6E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46824" y="4307944"/>
              <a:ext cx="694800" cy="1034648"/>
            </a:xfrm>
            <a:prstGeom prst="rect">
              <a:avLst/>
            </a:prstGeom>
          </p:spPr>
        </p:pic>
        <p:sp>
          <p:nvSpPr>
            <p:cNvPr id="20" name="Textfeld 19">
              <a:extLst>
                <a:ext uri="{FF2B5EF4-FFF2-40B4-BE49-F238E27FC236}">
                  <a16:creationId xmlns:a16="http://schemas.microsoft.com/office/drawing/2014/main" id="{833DB066-243F-DAE9-82C0-EDBBE4A2F5F1}"/>
                </a:ext>
              </a:extLst>
            </p:cNvPr>
            <p:cNvSpPr txBox="1"/>
            <p:nvPr/>
          </p:nvSpPr>
          <p:spPr>
            <a:xfrm>
              <a:off x="6971304" y="5339731"/>
              <a:ext cx="845840" cy="276999"/>
            </a:xfrm>
            <a:prstGeom prst="rect">
              <a:avLst/>
            </a:prstGeom>
            <a:noFill/>
          </p:spPr>
          <p:txBody>
            <a:bodyPr wrap="square">
              <a:spAutoFit/>
            </a:bodyPr>
            <a:lstStyle/>
            <a:p>
              <a:r>
                <a:rPr lang="en-US" dirty="0"/>
                <a:t>KNUST</a:t>
              </a:r>
              <a:endParaRPr lang="de-DE" dirty="0"/>
            </a:p>
          </p:txBody>
        </p:sp>
      </p:grpSp>
      <p:pic>
        <p:nvPicPr>
          <p:cNvPr id="6" name="Picture 7" descr="TU_Logo_lang_RGB_rot_PPT-2">
            <a:extLst>
              <a:ext uri="{FF2B5EF4-FFF2-40B4-BE49-F238E27FC236}">
                <a16:creationId xmlns:a16="http://schemas.microsoft.com/office/drawing/2014/main" id="{7C92D2A1-A354-959E-8E36-1E80DC3482B6}"/>
              </a:ext>
            </a:extLst>
          </p:cNvPr>
          <p:cNvPicPr>
            <a:picLocks noChangeAspect="1" noChangeArrowheads="1"/>
          </p:cNvPicPr>
          <p:nvPr>
            <p:custDataLst>
              <p:tags r:id="rId1"/>
            </p:custDataLst>
          </p:nvPr>
        </p:nvPicPr>
        <p:blipFill>
          <a:blip r:embed="rId5">
            <a:extLst>
              <a:ext uri="{28A0092B-C50C-407E-A947-70E740481C1C}">
                <a14:useLocalDpi xmlns:a14="http://schemas.microsoft.com/office/drawing/2010/main" val="0"/>
              </a:ext>
            </a:extLst>
          </a:blip>
          <a:srcRect/>
          <a:stretch>
            <a:fillRect/>
          </a:stretch>
        </p:blipFill>
        <p:spPr bwMode="auto">
          <a:xfrm>
            <a:off x="7649671" y="5553048"/>
            <a:ext cx="136842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a:extLst>
              <a:ext uri="{FF2B5EF4-FFF2-40B4-BE49-F238E27FC236}">
                <a16:creationId xmlns:a16="http://schemas.microsoft.com/office/drawing/2014/main" id="{B131678C-4C24-41D3-1021-9B0A71051D47}"/>
              </a:ext>
            </a:extLst>
          </p:cNvPr>
          <p:cNvSpPr>
            <a:spLocks noGrp="1"/>
          </p:cNvSpPr>
          <p:nvPr>
            <p:ph type="title"/>
          </p:nvPr>
        </p:nvSpPr>
        <p:spPr/>
        <p:txBody>
          <a:bodyPr/>
          <a:lstStyle/>
          <a:p>
            <a:r>
              <a:rPr lang="en-GB" dirty="0"/>
              <a:t>Background and Objectives</a:t>
            </a:r>
          </a:p>
        </p:txBody>
      </p:sp>
      <p:sp>
        <p:nvSpPr>
          <p:cNvPr id="3" name="Inhaltsplatzhalter 2">
            <a:extLst>
              <a:ext uri="{FF2B5EF4-FFF2-40B4-BE49-F238E27FC236}">
                <a16:creationId xmlns:a16="http://schemas.microsoft.com/office/drawing/2014/main" id="{68AFFD6B-9565-28D9-4ED2-628ECE074FCD}"/>
              </a:ext>
            </a:extLst>
          </p:cNvPr>
          <p:cNvSpPr>
            <a:spLocks noGrp="1"/>
          </p:cNvSpPr>
          <p:nvPr>
            <p:ph idx="1"/>
          </p:nvPr>
        </p:nvSpPr>
        <p:spPr>
          <a:xfrm>
            <a:off x="539751" y="1926820"/>
            <a:ext cx="7848674" cy="4067175"/>
          </a:xfrm>
        </p:spPr>
        <p:txBody>
          <a:bodyPr/>
          <a:lstStyle/>
          <a:p>
            <a:r>
              <a:rPr lang="en-US" dirty="0"/>
              <a:t>Addressing the lack of labour market relevance of education in the field of renewable energy in Ghana. Three project objectives were jointly defined for strengthen the relevance of Engineering education for the labour market. </a:t>
            </a:r>
          </a:p>
          <a:p>
            <a:endParaRPr lang="en-US" dirty="0"/>
          </a:p>
          <a:p>
            <a:pPr>
              <a:buFont typeface="Wingdings" panose="05000000000000000000" pitchFamily="2" charset="2"/>
              <a:buChar char="Ø"/>
            </a:pPr>
            <a:r>
              <a:rPr lang="en-US" sz="1600" b="1" dirty="0"/>
              <a:t>Objective 1</a:t>
            </a:r>
            <a:r>
              <a:rPr lang="en-US" sz="1600" dirty="0"/>
              <a:t>: New practice-relevant modules in the field of renewable energies are integrated into the curricula of KNUST and UENR.</a:t>
            </a:r>
          </a:p>
          <a:p>
            <a:pPr>
              <a:buFont typeface="Wingdings" panose="05000000000000000000" pitchFamily="2" charset="2"/>
              <a:buChar char="Ø"/>
            </a:pPr>
            <a:endParaRPr lang="en-US" sz="1600" dirty="0"/>
          </a:p>
          <a:p>
            <a:pPr>
              <a:buFont typeface="Wingdings" panose="05000000000000000000" pitchFamily="2" charset="2"/>
              <a:buChar char="Ø"/>
            </a:pPr>
            <a:r>
              <a:rPr lang="en-US" sz="1600" b="1" dirty="0"/>
              <a:t>Objective 2</a:t>
            </a:r>
            <a:r>
              <a:rPr lang="en-US" sz="1600" dirty="0"/>
              <a:t>: Professors and lecturers of KNUST and UENR are trained and experienced in agile teaching / learning formats on practical application of renewable energies.</a:t>
            </a:r>
          </a:p>
          <a:p>
            <a:pPr>
              <a:buFont typeface="Wingdings" panose="05000000000000000000" pitchFamily="2" charset="2"/>
              <a:buChar char="Ø"/>
            </a:pPr>
            <a:endParaRPr lang="en-US" sz="1600" dirty="0"/>
          </a:p>
          <a:p>
            <a:pPr>
              <a:buFont typeface="Wingdings" panose="05000000000000000000" pitchFamily="2" charset="2"/>
              <a:buChar char="Ø"/>
            </a:pPr>
            <a:r>
              <a:rPr lang="en-US" sz="1600" b="1" dirty="0"/>
              <a:t>Objective 3</a:t>
            </a:r>
            <a:r>
              <a:rPr lang="en-US" sz="1600" dirty="0"/>
              <a:t>: An international network of experts, entrepreneurs and companies in the field of renewable energies is operative and in active contact with the "Council for Education and Renewable Energies".</a:t>
            </a:r>
            <a:r>
              <a:rPr lang="en-US" sz="1600" b="1" baseline="30000" dirty="0"/>
              <a:t>*</a:t>
            </a:r>
            <a:r>
              <a:rPr lang="en-US" b="1" dirty="0"/>
              <a:t>                        </a:t>
            </a:r>
          </a:p>
          <a:p>
            <a:r>
              <a:rPr lang="en-US" b="1" dirty="0"/>
              <a:t>                 </a:t>
            </a:r>
            <a:r>
              <a:rPr lang="en-US" sz="2000" b="1" baseline="30000" dirty="0"/>
              <a:t>*</a:t>
            </a:r>
            <a:r>
              <a:rPr lang="en-US" sz="1050" dirty="0"/>
              <a:t>A provisional term for a structural unit for cooperation between business and universities on the long run</a:t>
            </a:r>
          </a:p>
          <a:p>
            <a:endParaRPr lang="en-US" dirty="0"/>
          </a:p>
        </p:txBody>
      </p:sp>
      <p:sp>
        <p:nvSpPr>
          <p:cNvPr id="5" name="Foliennummernplatzhalter 4">
            <a:extLst>
              <a:ext uri="{FF2B5EF4-FFF2-40B4-BE49-F238E27FC236}">
                <a16:creationId xmlns:a16="http://schemas.microsoft.com/office/drawing/2014/main" id="{3A9E3588-83AA-F625-50A0-79F2B2984C6A}"/>
              </a:ext>
            </a:extLst>
          </p:cNvPr>
          <p:cNvSpPr>
            <a:spLocks noGrp="1"/>
          </p:cNvSpPr>
          <p:nvPr>
            <p:ph type="sldNum" sz="quarter" idx="11"/>
          </p:nvPr>
        </p:nvSpPr>
        <p:spPr/>
        <p:txBody>
          <a:bodyPr/>
          <a:lstStyle/>
          <a:p>
            <a:r>
              <a:rPr lang="de-DE" altLang="de-DE"/>
              <a:t>Page </a:t>
            </a:r>
            <a:fld id="{796D985A-F7F1-440F-87DD-29EFACEB934F}" type="slidenum">
              <a:rPr lang="de-DE" altLang="de-DE" smtClean="0"/>
              <a:pPr/>
              <a:t>2</a:t>
            </a:fld>
            <a:endParaRPr lang="de-DE" altLang="de-DE" dirty="0"/>
          </a:p>
        </p:txBody>
      </p:sp>
      <p:pic>
        <p:nvPicPr>
          <p:cNvPr id="7" name="Picture 23" descr="TU_130227_PPT_Bild-Aussicht_Streifen">
            <a:extLst>
              <a:ext uri="{FF2B5EF4-FFF2-40B4-BE49-F238E27FC236}">
                <a16:creationId xmlns:a16="http://schemas.microsoft.com/office/drawing/2014/main" id="{F3C03787-4529-BBB9-4EB7-2BEB4979CEF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539750"/>
            <a:ext cx="695007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 name="Gruppieren 8">
            <a:extLst>
              <a:ext uri="{FF2B5EF4-FFF2-40B4-BE49-F238E27FC236}">
                <a16:creationId xmlns:a16="http://schemas.microsoft.com/office/drawing/2014/main" id="{4E4B407A-0775-41FB-A19B-87F7EDB59C67}"/>
              </a:ext>
            </a:extLst>
          </p:cNvPr>
          <p:cNvGrpSpPr/>
          <p:nvPr/>
        </p:nvGrpSpPr>
        <p:grpSpPr>
          <a:xfrm>
            <a:off x="6012160" y="6020176"/>
            <a:ext cx="3240360" cy="813912"/>
            <a:chOff x="5580112" y="6051032"/>
            <a:chExt cx="3240360" cy="813912"/>
          </a:xfrm>
        </p:grpSpPr>
        <p:pic>
          <p:nvPicPr>
            <p:cNvPr id="10" name="Grafik 9">
              <a:extLst>
                <a:ext uri="{FF2B5EF4-FFF2-40B4-BE49-F238E27FC236}">
                  <a16:creationId xmlns:a16="http://schemas.microsoft.com/office/drawing/2014/main" id="{76B45AD7-D888-D41F-1DC0-9A483336B614}"/>
                </a:ext>
              </a:extLst>
            </p:cNvPr>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588224" y="6051032"/>
              <a:ext cx="2232248" cy="813912"/>
            </a:xfrm>
            <a:prstGeom prst="rect">
              <a:avLst/>
            </a:prstGeom>
          </p:spPr>
        </p:pic>
        <p:sp>
          <p:nvSpPr>
            <p:cNvPr id="11" name="Textfeld 10">
              <a:extLst>
                <a:ext uri="{FF2B5EF4-FFF2-40B4-BE49-F238E27FC236}">
                  <a16:creationId xmlns:a16="http://schemas.microsoft.com/office/drawing/2014/main" id="{857A41FA-DE02-2E12-B378-82502D9B30DD}"/>
                </a:ext>
              </a:extLst>
            </p:cNvPr>
            <p:cNvSpPr txBox="1"/>
            <p:nvPr/>
          </p:nvSpPr>
          <p:spPr>
            <a:xfrm>
              <a:off x="5580112" y="6319488"/>
              <a:ext cx="1512168" cy="276999"/>
            </a:xfrm>
            <a:prstGeom prst="rect">
              <a:avLst/>
            </a:prstGeom>
            <a:noFill/>
          </p:spPr>
          <p:txBody>
            <a:bodyPr wrap="square" rtlCol="0">
              <a:spAutoFit/>
            </a:bodyPr>
            <a:lstStyle/>
            <a:p>
              <a:r>
                <a:rPr lang="de-DE" dirty="0" err="1"/>
                <a:t>Funded</a:t>
              </a:r>
              <a:r>
                <a:rPr lang="de-DE" dirty="0"/>
                <a:t> </a:t>
              </a:r>
              <a:r>
                <a:rPr lang="de-DE" dirty="0" err="1"/>
                <a:t>by</a:t>
              </a:r>
              <a:endParaRPr lang="de-DE" dirty="0"/>
            </a:p>
          </p:txBody>
        </p:sp>
      </p:grpSp>
      <p:grpSp>
        <p:nvGrpSpPr>
          <p:cNvPr id="18" name="Gruppieren 17">
            <a:extLst>
              <a:ext uri="{FF2B5EF4-FFF2-40B4-BE49-F238E27FC236}">
                <a16:creationId xmlns:a16="http://schemas.microsoft.com/office/drawing/2014/main" id="{89C637D9-3F7B-641C-F866-89A1FFBD60CC}"/>
              </a:ext>
            </a:extLst>
          </p:cNvPr>
          <p:cNvGrpSpPr/>
          <p:nvPr/>
        </p:nvGrpSpPr>
        <p:grpSpPr>
          <a:xfrm>
            <a:off x="8254232" y="4307944"/>
            <a:ext cx="693686" cy="1192743"/>
            <a:chOff x="5076056" y="4858707"/>
            <a:chExt cx="693686" cy="1192743"/>
          </a:xfrm>
        </p:grpSpPr>
        <p:pic>
          <p:nvPicPr>
            <p:cNvPr id="12" name="Grafik 11">
              <a:extLst>
                <a:ext uri="{FF2B5EF4-FFF2-40B4-BE49-F238E27FC236}">
                  <a16:creationId xmlns:a16="http://schemas.microsoft.com/office/drawing/2014/main" id="{16243A7C-289E-827A-D7CC-1A6DCF7AF47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076056" y="4858707"/>
              <a:ext cx="693686" cy="933008"/>
            </a:xfrm>
            <a:prstGeom prst="rect">
              <a:avLst/>
            </a:prstGeom>
          </p:spPr>
        </p:pic>
        <p:sp>
          <p:nvSpPr>
            <p:cNvPr id="17" name="Textfeld 16">
              <a:extLst>
                <a:ext uri="{FF2B5EF4-FFF2-40B4-BE49-F238E27FC236}">
                  <a16:creationId xmlns:a16="http://schemas.microsoft.com/office/drawing/2014/main" id="{E933E3FA-3A4D-F5B7-3253-A1D8D01DF039}"/>
                </a:ext>
              </a:extLst>
            </p:cNvPr>
            <p:cNvSpPr txBox="1"/>
            <p:nvPr/>
          </p:nvSpPr>
          <p:spPr>
            <a:xfrm>
              <a:off x="5092964" y="5774451"/>
              <a:ext cx="648072" cy="276999"/>
            </a:xfrm>
            <a:prstGeom prst="rect">
              <a:avLst/>
            </a:prstGeom>
            <a:noFill/>
          </p:spPr>
          <p:txBody>
            <a:bodyPr wrap="square">
              <a:spAutoFit/>
            </a:bodyPr>
            <a:lstStyle/>
            <a:p>
              <a:r>
                <a:rPr lang="en-US" dirty="0"/>
                <a:t>UENR</a:t>
              </a:r>
              <a:endParaRPr lang="de-DE" dirty="0"/>
            </a:p>
          </p:txBody>
        </p:sp>
      </p:grpSp>
      <p:sp>
        <p:nvSpPr>
          <p:cNvPr id="22" name="Fußzeilenplatzhalter 3">
            <a:extLst>
              <a:ext uri="{FF2B5EF4-FFF2-40B4-BE49-F238E27FC236}">
                <a16:creationId xmlns:a16="http://schemas.microsoft.com/office/drawing/2014/main" id="{1B44C173-C6A5-4BBC-DC9F-90F152A16DFF}"/>
              </a:ext>
            </a:extLst>
          </p:cNvPr>
          <p:cNvSpPr>
            <a:spLocks noGrp="1"/>
          </p:cNvSpPr>
          <p:nvPr>
            <p:ph type="ftr" sz="quarter" idx="10"/>
          </p:nvPr>
        </p:nvSpPr>
        <p:spPr>
          <a:xfrm>
            <a:off x="539750" y="6372225"/>
            <a:ext cx="6624638" cy="152400"/>
          </a:xfrm>
        </p:spPr>
        <p:txBody>
          <a:bodyPr/>
          <a:lstStyle/>
          <a:p>
            <a:r>
              <a:rPr lang="en-GB" altLang="de-DE" dirty="0"/>
              <a:t>ProREG Short explanation </a:t>
            </a:r>
            <a:r>
              <a:rPr lang="en-GB" altLang="de-DE" b="0" dirty="0"/>
              <a:t>|</a:t>
            </a:r>
            <a:r>
              <a:rPr lang="en-GB" altLang="de-DE" dirty="0"/>
              <a:t> </a:t>
            </a:r>
            <a:r>
              <a:rPr lang="en-GB" altLang="de-DE" b="0" dirty="0"/>
              <a:t>PD Dr. Stefan Wolf | Kick-Off Meeting of ProREG, 5</a:t>
            </a:r>
            <a:r>
              <a:rPr lang="en-GB" altLang="de-DE" b="0" baseline="30000" dirty="0"/>
              <a:t>th</a:t>
            </a:r>
            <a:r>
              <a:rPr lang="en-GB" altLang="de-DE" b="0" dirty="0"/>
              <a:t> December 2022 </a:t>
            </a:r>
          </a:p>
        </p:txBody>
      </p:sp>
      <p:sp>
        <p:nvSpPr>
          <p:cNvPr id="23" name="Rectangle 2">
            <a:extLst>
              <a:ext uri="{FF2B5EF4-FFF2-40B4-BE49-F238E27FC236}">
                <a16:creationId xmlns:a16="http://schemas.microsoft.com/office/drawing/2014/main" id="{472091F6-EDD5-C1B7-B4F4-F62E47480E0B}"/>
              </a:ext>
            </a:extLst>
          </p:cNvPr>
          <p:cNvSpPr txBox="1">
            <a:spLocks noChangeArrowheads="1"/>
          </p:cNvSpPr>
          <p:nvPr/>
        </p:nvSpPr>
        <p:spPr bwMode="auto">
          <a:xfrm>
            <a:off x="539750" y="65882"/>
            <a:ext cx="8061325"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gn="l" rtl="0" eaLnBrk="1" fontAlgn="base" hangingPunct="1">
              <a:lnSpc>
                <a:spcPts val="3000"/>
              </a:lnSpc>
              <a:spcBef>
                <a:spcPct val="0"/>
              </a:spcBef>
              <a:spcAft>
                <a:spcPct val="0"/>
              </a:spcAft>
              <a:defRPr sz="2400" kern="1200">
                <a:solidFill>
                  <a:schemeClr val="tx2"/>
                </a:solidFill>
                <a:latin typeface="+mj-lt"/>
                <a:ea typeface="+mj-ea"/>
                <a:cs typeface="+mj-cs"/>
              </a:defRPr>
            </a:lvl1pPr>
            <a:lvl2pPr algn="l" rtl="0" eaLnBrk="1" fontAlgn="base" hangingPunct="1">
              <a:lnSpc>
                <a:spcPts val="3000"/>
              </a:lnSpc>
              <a:spcBef>
                <a:spcPct val="0"/>
              </a:spcBef>
              <a:spcAft>
                <a:spcPct val="0"/>
              </a:spcAft>
              <a:defRPr sz="2400">
                <a:solidFill>
                  <a:schemeClr val="tx2"/>
                </a:solidFill>
                <a:latin typeface="Arial" panose="020B0604020202020204" pitchFamily="34" charset="0"/>
              </a:defRPr>
            </a:lvl2pPr>
            <a:lvl3pPr algn="l" rtl="0" eaLnBrk="1" fontAlgn="base" hangingPunct="1">
              <a:lnSpc>
                <a:spcPts val="3000"/>
              </a:lnSpc>
              <a:spcBef>
                <a:spcPct val="0"/>
              </a:spcBef>
              <a:spcAft>
                <a:spcPct val="0"/>
              </a:spcAft>
              <a:defRPr sz="2400">
                <a:solidFill>
                  <a:schemeClr val="tx2"/>
                </a:solidFill>
                <a:latin typeface="Arial" panose="020B0604020202020204" pitchFamily="34" charset="0"/>
              </a:defRPr>
            </a:lvl3pPr>
            <a:lvl4pPr algn="l" rtl="0" eaLnBrk="1" fontAlgn="base" hangingPunct="1">
              <a:lnSpc>
                <a:spcPts val="3000"/>
              </a:lnSpc>
              <a:spcBef>
                <a:spcPct val="0"/>
              </a:spcBef>
              <a:spcAft>
                <a:spcPct val="0"/>
              </a:spcAft>
              <a:defRPr sz="2400">
                <a:solidFill>
                  <a:schemeClr val="tx2"/>
                </a:solidFill>
                <a:latin typeface="Arial" panose="020B0604020202020204" pitchFamily="34" charset="0"/>
              </a:defRPr>
            </a:lvl4pPr>
            <a:lvl5pPr algn="l" rtl="0" eaLnBrk="1" fontAlgn="base" hangingPunct="1">
              <a:lnSpc>
                <a:spcPts val="3000"/>
              </a:lnSpc>
              <a:spcBef>
                <a:spcPct val="0"/>
              </a:spcBef>
              <a:spcAft>
                <a:spcPct val="0"/>
              </a:spcAft>
              <a:defRPr sz="2400">
                <a:solidFill>
                  <a:schemeClr val="tx2"/>
                </a:solidFill>
                <a:latin typeface="Arial" panose="020B0604020202020204" pitchFamily="34" charset="0"/>
              </a:defRPr>
            </a:lvl5pPr>
            <a:lvl6pPr marL="457200" algn="l" rtl="0" eaLnBrk="1" fontAlgn="base" hangingPunct="1">
              <a:lnSpc>
                <a:spcPts val="3000"/>
              </a:lnSpc>
              <a:spcBef>
                <a:spcPct val="0"/>
              </a:spcBef>
              <a:spcAft>
                <a:spcPct val="0"/>
              </a:spcAft>
              <a:defRPr sz="2400">
                <a:solidFill>
                  <a:schemeClr val="tx2"/>
                </a:solidFill>
                <a:latin typeface="Arial" panose="020B0604020202020204" pitchFamily="34" charset="0"/>
              </a:defRPr>
            </a:lvl6pPr>
            <a:lvl7pPr marL="914400" algn="l" rtl="0" eaLnBrk="1" fontAlgn="base" hangingPunct="1">
              <a:lnSpc>
                <a:spcPts val="3000"/>
              </a:lnSpc>
              <a:spcBef>
                <a:spcPct val="0"/>
              </a:spcBef>
              <a:spcAft>
                <a:spcPct val="0"/>
              </a:spcAft>
              <a:defRPr sz="2400">
                <a:solidFill>
                  <a:schemeClr val="tx2"/>
                </a:solidFill>
                <a:latin typeface="Arial" panose="020B0604020202020204" pitchFamily="34" charset="0"/>
              </a:defRPr>
            </a:lvl7pPr>
            <a:lvl8pPr marL="1371600" algn="l" rtl="0" eaLnBrk="1" fontAlgn="base" hangingPunct="1">
              <a:lnSpc>
                <a:spcPts val="3000"/>
              </a:lnSpc>
              <a:spcBef>
                <a:spcPct val="0"/>
              </a:spcBef>
              <a:spcAft>
                <a:spcPct val="0"/>
              </a:spcAft>
              <a:defRPr sz="2400">
                <a:solidFill>
                  <a:schemeClr val="tx2"/>
                </a:solidFill>
                <a:latin typeface="Arial" panose="020B0604020202020204" pitchFamily="34" charset="0"/>
              </a:defRPr>
            </a:lvl8pPr>
            <a:lvl9pPr marL="1828800" algn="l" rtl="0" eaLnBrk="1" fontAlgn="base" hangingPunct="1">
              <a:lnSpc>
                <a:spcPts val="3000"/>
              </a:lnSpc>
              <a:spcBef>
                <a:spcPct val="0"/>
              </a:spcBef>
              <a:spcAft>
                <a:spcPct val="0"/>
              </a:spcAft>
              <a:defRPr sz="2400">
                <a:solidFill>
                  <a:schemeClr val="tx2"/>
                </a:solidFill>
                <a:latin typeface="Arial" panose="020B0604020202020204" pitchFamily="34" charset="0"/>
              </a:defRPr>
            </a:lvl9pPr>
          </a:lstStyle>
          <a:p>
            <a:pPr marL="342900" indent="-342900">
              <a:lnSpc>
                <a:spcPts val="2200"/>
              </a:lnSpc>
              <a:defRPr/>
            </a:pPr>
            <a:r>
              <a:rPr lang="en-GB" altLang="de-DE" sz="1800" dirty="0"/>
              <a:t>Short Sum-Up of ProREG</a:t>
            </a:r>
          </a:p>
        </p:txBody>
      </p:sp>
    </p:spTree>
    <p:extLst>
      <p:ext uri="{BB962C8B-B14F-4D97-AF65-F5344CB8AC3E}">
        <p14:creationId xmlns:p14="http://schemas.microsoft.com/office/powerpoint/2010/main" val="35756615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7" descr="TU_Logo_lang_RGB_rot_PPT-2">
            <a:extLst>
              <a:ext uri="{FF2B5EF4-FFF2-40B4-BE49-F238E27FC236}">
                <a16:creationId xmlns:a16="http://schemas.microsoft.com/office/drawing/2014/main" id="{78F40DB4-47F1-9773-8078-2CE9A52C6F28}"/>
              </a:ext>
            </a:extLst>
          </p:cNvPr>
          <p:cNvPicPr>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7649671" y="5553048"/>
            <a:ext cx="136842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uppieren 3">
            <a:extLst>
              <a:ext uri="{FF2B5EF4-FFF2-40B4-BE49-F238E27FC236}">
                <a16:creationId xmlns:a16="http://schemas.microsoft.com/office/drawing/2014/main" id="{679D6D89-8E56-FCC7-2FF3-F2EABBB1DA16}"/>
              </a:ext>
            </a:extLst>
          </p:cNvPr>
          <p:cNvGrpSpPr/>
          <p:nvPr/>
        </p:nvGrpSpPr>
        <p:grpSpPr>
          <a:xfrm>
            <a:off x="8172256" y="2687062"/>
            <a:ext cx="845840" cy="1308786"/>
            <a:chOff x="6971304" y="4307944"/>
            <a:chExt cx="845840" cy="1308786"/>
          </a:xfrm>
        </p:grpSpPr>
        <p:pic>
          <p:nvPicPr>
            <p:cNvPr id="5" name="Grafik 4">
              <a:extLst>
                <a:ext uri="{FF2B5EF4-FFF2-40B4-BE49-F238E27FC236}">
                  <a16:creationId xmlns:a16="http://schemas.microsoft.com/office/drawing/2014/main" id="{25D40B05-CCBD-0FC3-C34F-6D4BA2C36D6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46824" y="4307944"/>
              <a:ext cx="694800" cy="1034648"/>
            </a:xfrm>
            <a:prstGeom prst="rect">
              <a:avLst/>
            </a:prstGeom>
          </p:spPr>
        </p:pic>
        <p:sp>
          <p:nvSpPr>
            <p:cNvPr id="6" name="Textfeld 5">
              <a:extLst>
                <a:ext uri="{FF2B5EF4-FFF2-40B4-BE49-F238E27FC236}">
                  <a16:creationId xmlns:a16="http://schemas.microsoft.com/office/drawing/2014/main" id="{C1680205-9398-C504-4FB7-522CC9CF9464}"/>
                </a:ext>
              </a:extLst>
            </p:cNvPr>
            <p:cNvSpPr txBox="1"/>
            <p:nvPr/>
          </p:nvSpPr>
          <p:spPr>
            <a:xfrm>
              <a:off x="6971304" y="5339731"/>
              <a:ext cx="845840" cy="276999"/>
            </a:xfrm>
            <a:prstGeom prst="rect">
              <a:avLst/>
            </a:prstGeom>
            <a:noFill/>
          </p:spPr>
          <p:txBody>
            <a:bodyPr wrap="square">
              <a:spAutoFit/>
            </a:bodyPr>
            <a:lstStyle/>
            <a:p>
              <a:r>
                <a:rPr lang="en-US" dirty="0"/>
                <a:t>KNUST</a:t>
              </a:r>
              <a:endParaRPr lang="de-DE" dirty="0"/>
            </a:p>
          </p:txBody>
        </p:sp>
      </p:grpSp>
      <p:sp>
        <p:nvSpPr>
          <p:cNvPr id="2" name="Fußzeilenplatzhalter 3">
            <a:extLst>
              <a:ext uri="{FF2B5EF4-FFF2-40B4-BE49-F238E27FC236}">
                <a16:creationId xmlns:a16="http://schemas.microsoft.com/office/drawing/2014/main" id="{B7131D81-5241-8F44-0974-5A13686F8642}"/>
              </a:ext>
            </a:extLst>
          </p:cNvPr>
          <p:cNvSpPr>
            <a:spLocks noGrp="1"/>
          </p:cNvSpPr>
          <p:nvPr>
            <p:ph type="ftr" sz="quarter" idx="10"/>
          </p:nvPr>
        </p:nvSpPr>
        <p:spPr/>
        <p:txBody>
          <a:bodyPr/>
          <a:lstStyle/>
          <a:p>
            <a:r>
              <a:rPr lang="en-GB" altLang="de-DE" dirty="0"/>
              <a:t>ProREG Short explanation </a:t>
            </a:r>
            <a:r>
              <a:rPr lang="en-GB" altLang="de-DE" b="0" dirty="0"/>
              <a:t>|</a:t>
            </a:r>
            <a:r>
              <a:rPr lang="en-GB" altLang="de-DE" dirty="0"/>
              <a:t> </a:t>
            </a:r>
            <a:r>
              <a:rPr lang="en-GB" altLang="de-DE" b="0" dirty="0"/>
              <a:t>PD Dr. Stefan Wolf | Kick-Off Meeting of ProREG, 5</a:t>
            </a:r>
            <a:r>
              <a:rPr lang="en-GB" altLang="de-DE" b="0" baseline="30000" dirty="0"/>
              <a:t>th</a:t>
            </a:r>
            <a:r>
              <a:rPr lang="en-GB" altLang="de-DE" b="0" dirty="0"/>
              <a:t> December 2022 </a:t>
            </a:r>
          </a:p>
        </p:txBody>
      </p:sp>
      <p:sp>
        <p:nvSpPr>
          <p:cNvPr id="3" name="Foliennummernplatzhalter 4">
            <a:extLst>
              <a:ext uri="{FF2B5EF4-FFF2-40B4-BE49-F238E27FC236}">
                <a16:creationId xmlns:a16="http://schemas.microsoft.com/office/drawing/2014/main" id="{229CCA33-6928-C0B9-954F-991546147575}"/>
              </a:ext>
            </a:extLst>
          </p:cNvPr>
          <p:cNvSpPr>
            <a:spLocks noGrp="1"/>
          </p:cNvSpPr>
          <p:nvPr>
            <p:ph type="sldNum" sz="quarter" idx="11"/>
          </p:nvPr>
        </p:nvSpPr>
        <p:spPr/>
        <p:txBody>
          <a:bodyPr/>
          <a:lstStyle/>
          <a:p>
            <a:r>
              <a:rPr lang="de-DE" altLang="de-DE" dirty="0"/>
              <a:t>Page </a:t>
            </a:r>
            <a:fld id="{B5009D1B-B038-439F-9F8E-50308A75E7B0}" type="slidenum">
              <a:rPr lang="de-DE" altLang="de-DE"/>
              <a:pPr/>
              <a:t>3</a:t>
            </a:fld>
            <a:endParaRPr lang="de-DE" altLang="de-DE" dirty="0"/>
          </a:p>
        </p:txBody>
      </p:sp>
      <p:sp>
        <p:nvSpPr>
          <p:cNvPr id="5122" name="Rectangle 2">
            <a:extLst>
              <a:ext uri="{FF2B5EF4-FFF2-40B4-BE49-F238E27FC236}">
                <a16:creationId xmlns:a16="http://schemas.microsoft.com/office/drawing/2014/main" id="{A771D6FA-5171-CD10-270F-0B5487B38743}"/>
              </a:ext>
            </a:extLst>
          </p:cNvPr>
          <p:cNvSpPr>
            <a:spLocks noGrp="1" noChangeArrowheads="1"/>
          </p:cNvSpPr>
          <p:nvPr>
            <p:ph type="title"/>
          </p:nvPr>
        </p:nvSpPr>
        <p:spPr/>
        <p:txBody>
          <a:bodyPr/>
          <a:lstStyle/>
          <a:p>
            <a:pPr marL="342900" marR="0" lvl="0" indent="-342900" algn="l" defTabSz="914400" rtl="0" eaLnBrk="1" fontAlgn="base" latinLnBrk="0" hangingPunct="1">
              <a:lnSpc>
                <a:spcPts val="2200"/>
              </a:lnSpc>
              <a:spcBef>
                <a:spcPct val="0"/>
              </a:spcBef>
              <a:spcAft>
                <a:spcPct val="0"/>
              </a:spcAft>
              <a:buClrTx/>
              <a:buSzTx/>
              <a:buFontTx/>
              <a:buNone/>
              <a:tabLst/>
              <a:defRPr/>
            </a:pPr>
            <a:r>
              <a:rPr lang="en-GB" altLang="de-DE" dirty="0"/>
              <a:t>Framework </a:t>
            </a:r>
          </a:p>
        </p:txBody>
      </p:sp>
      <p:sp>
        <p:nvSpPr>
          <p:cNvPr id="5123" name="Rectangle 3">
            <a:extLst>
              <a:ext uri="{FF2B5EF4-FFF2-40B4-BE49-F238E27FC236}">
                <a16:creationId xmlns:a16="http://schemas.microsoft.com/office/drawing/2014/main" id="{393ED626-5C2C-CD43-B119-9B437E891224}"/>
              </a:ext>
            </a:extLst>
          </p:cNvPr>
          <p:cNvSpPr>
            <a:spLocks noGrp="1" noChangeArrowheads="1"/>
          </p:cNvSpPr>
          <p:nvPr>
            <p:ph type="body" idx="1"/>
          </p:nvPr>
        </p:nvSpPr>
        <p:spPr>
          <a:xfrm>
            <a:off x="545042" y="1866873"/>
            <a:ext cx="7776666" cy="4067175"/>
          </a:xfrm>
        </p:spPr>
        <p:txBody>
          <a:bodyPr/>
          <a:lstStyle/>
          <a:p>
            <a:pPr lvl="1">
              <a:buFont typeface="Wingdings" panose="05000000000000000000" pitchFamily="2" charset="2"/>
              <a:buChar char="Ø"/>
            </a:pPr>
            <a:r>
              <a:rPr lang="en-GB" altLang="de-DE" sz="1600" dirty="0"/>
              <a:t>Funded within the University-Business-Partnerships Program of the German government channelled by DAAD from 2022 to End of 2025</a:t>
            </a:r>
          </a:p>
          <a:p>
            <a:pPr lvl="1">
              <a:buFont typeface="Wingdings" panose="05000000000000000000" pitchFamily="2" charset="2"/>
              <a:buChar char="Ø"/>
            </a:pPr>
            <a:endParaRPr lang="en-GB" altLang="de-DE" dirty="0"/>
          </a:p>
          <a:p>
            <a:pPr lvl="1">
              <a:buFont typeface="Wingdings" panose="05000000000000000000" pitchFamily="2" charset="2"/>
              <a:buChar char="Ø"/>
            </a:pPr>
            <a:r>
              <a:rPr lang="en-GB" altLang="de-DE" sz="1600" dirty="0"/>
              <a:t>It is a three partite university cooperation between TU Berlin, KNUST Kumasi, and UENR Sunyani and several Business Partners from Germany and Ghana</a:t>
            </a:r>
            <a:r>
              <a:rPr lang="en-GB" altLang="de-DE" dirty="0"/>
              <a:t>*</a:t>
            </a:r>
          </a:p>
          <a:p>
            <a:pPr lvl="1">
              <a:buFont typeface="Wingdings" panose="05000000000000000000" pitchFamily="2" charset="2"/>
              <a:buChar char="Ø"/>
            </a:pPr>
            <a:endParaRPr lang="en-GB" altLang="de-DE" sz="1600" dirty="0"/>
          </a:p>
          <a:p>
            <a:pPr lvl="1">
              <a:buFont typeface="Wingdings" panose="05000000000000000000" pitchFamily="2" charset="2"/>
              <a:buChar char="Ø"/>
            </a:pPr>
            <a:r>
              <a:rPr lang="en-GB" altLang="de-DE" sz="1600" dirty="0"/>
              <a:t>TU Berlin, the department of TVET research and School Pedagogy, in the Faculty of Humanities and Education Science was the applicant, funding was channelled by TU Berlin administration under some challenging compliance conditions from the German Academic Exchange Services</a:t>
            </a:r>
          </a:p>
          <a:p>
            <a:pPr lvl="1">
              <a:buFont typeface="Wingdings" panose="05000000000000000000" pitchFamily="2" charset="2"/>
              <a:buChar char="Ø"/>
            </a:pPr>
            <a:endParaRPr lang="en-GB" altLang="de-DE" sz="1600" dirty="0"/>
          </a:p>
          <a:p>
            <a:pPr lvl="1">
              <a:buFont typeface="Wingdings" panose="05000000000000000000" pitchFamily="2" charset="2"/>
              <a:buChar char="Ø"/>
            </a:pPr>
            <a:r>
              <a:rPr lang="en-GB" altLang="de-DE" sz="1600" dirty="0"/>
              <a:t>The framework is an open one, for including other additional business partners and also for additional funding support </a:t>
            </a:r>
          </a:p>
          <a:p>
            <a:pPr>
              <a:buFont typeface="Wingdings" panose="05000000000000000000" pitchFamily="2" charset="2"/>
              <a:buChar char="Ø"/>
            </a:pPr>
            <a:endParaRPr lang="en-GB" altLang="de-DE" dirty="0"/>
          </a:p>
          <a:p>
            <a:pPr>
              <a:lnSpc>
                <a:spcPct val="100000"/>
              </a:lnSpc>
            </a:pPr>
            <a:r>
              <a:rPr lang="en-GB" altLang="de-DE" sz="1000" dirty="0"/>
              <a:t>* On the German side we have an important partner within, the Sustainum Institute Berlin for Sustainable Economics, it is the core of the operational performance</a:t>
            </a:r>
          </a:p>
        </p:txBody>
      </p:sp>
      <p:pic>
        <p:nvPicPr>
          <p:cNvPr id="8" name="Picture 23" descr="TU_130227_PPT_Bild-Aussicht_Streifen">
            <a:extLst>
              <a:ext uri="{FF2B5EF4-FFF2-40B4-BE49-F238E27FC236}">
                <a16:creationId xmlns:a16="http://schemas.microsoft.com/office/drawing/2014/main" id="{59DEA65D-D0BC-C97E-0861-A8B4EEABD3C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539750"/>
            <a:ext cx="695007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 name="Gruppieren 8">
            <a:extLst>
              <a:ext uri="{FF2B5EF4-FFF2-40B4-BE49-F238E27FC236}">
                <a16:creationId xmlns:a16="http://schemas.microsoft.com/office/drawing/2014/main" id="{3A9A25D2-9514-3164-06A2-1E9C82354CD6}"/>
              </a:ext>
            </a:extLst>
          </p:cNvPr>
          <p:cNvGrpSpPr/>
          <p:nvPr/>
        </p:nvGrpSpPr>
        <p:grpSpPr>
          <a:xfrm>
            <a:off x="6012160" y="6020176"/>
            <a:ext cx="3240360" cy="813912"/>
            <a:chOff x="5580112" y="6051032"/>
            <a:chExt cx="3240360" cy="813912"/>
          </a:xfrm>
        </p:grpSpPr>
        <p:pic>
          <p:nvPicPr>
            <p:cNvPr id="10" name="Grafik 9">
              <a:extLst>
                <a:ext uri="{FF2B5EF4-FFF2-40B4-BE49-F238E27FC236}">
                  <a16:creationId xmlns:a16="http://schemas.microsoft.com/office/drawing/2014/main" id="{C3292EFC-4FBE-A39C-8266-9B1E598ADA7E}"/>
                </a:ext>
              </a:extLst>
            </p:cNvPr>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588224" y="6051032"/>
              <a:ext cx="2232248" cy="813912"/>
            </a:xfrm>
            <a:prstGeom prst="rect">
              <a:avLst/>
            </a:prstGeom>
          </p:spPr>
        </p:pic>
        <p:sp>
          <p:nvSpPr>
            <p:cNvPr id="11" name="Textfeld 10">
              <a:extLst>
                <a:ext uri="{FF2B5EF4-FFF2-40B4-BE49-F238E27FC236}">
                  <a16:creationId xmlns:a16="http://schemas.microsoft.com/office/drawing/2014/main" id="{2005E270-108D-74F1-7487-36E24FD035BF}"/>
                </a:ext>
              </a:extLst>
            </p:cNvPr>
            <p:cNvSpPr txBox="1"/>
            <p:nvPr/>
          </p:nvSpPr>
          <p:spPr>
            <a:xfrm>
              <a:off x="5580112" y="6319488"/>
              <a:ext cx="1512168" cy="276999"/>
            </a:xfrm>
            <a:prstGeom prst="rect">
              <a:avLst/>
            </a:prstGeom>
            <a:noFill/>
          </p:spPr>
          <p:txBody>
            <a:bodyPr wrap="square" rtlCol="0">
              <a:spAutoFit/>
            </a:bodyPr>
            <a:lstStyle/>
            <a:p>
              <a:r>
                <a:rPr lang="de-DE" dirty="0" err="1"/>
                <a:t>Funded</a:t>
              </a:r>
              <a:r>
                <a:rPr lang="de-DE" dirty="0"/>
                <a:t> </a:t>
              </a:r>
              <a:r>
                <a:rPr lang="de-DE" dirty="0" err="1"/>
                <a:t>by</a:t>
              </a:r>
              <a:endParaRPr lang="de-DE" dirty="0"/>
            </a:p>
          </p:txBody>
        </p:sp>
      </p:grpSp>
      <p:grpSp>
        <p:nvGrpSpPr>
          <p:cNvPr id="12" name="Gruppieren 11">
            <a:extLst>
              <a:ext uri="{FF2B5EF4-FFF2-40B4-BE49-F238E27FC236}">
                <a16:creationId xmlns:a16="http://schemas.microsoft.com/office/drawing/2014/main" id="{15061150-C984-76CE-F94B-81CC180B56FB}"/>
              </a:ext>
            </a:extLst>
          </p:cNvPr>
          <p:cNvGrpSpPr/>
          <p:nvPr/>
        </p:nvGrpSpPr>
        <p:grpSpPr>
          <a:xfrm>
            <a:off x="8254232" y="4307944"/>
            <a:ext cx="693686" cy="1192743"/>
            <a:chOff x="5076056" y="4858707"/>
            <a:chExt cx="693686" cy="1192743"/>
          </a:xfrm>
        </p:grpSpPr>
        <p:pic>
          <p:nvPicPr>
            <p:cNvPr id="13" name="Grafik 12">
              <a:extLst>
                <a:ext uri="{FF2B5EF4-FFF2-40B4-BE49-F238E27FC236}">
                  <a16:creationId xmlns:a16="http://schemas.microsoft.com/office/drawing/2014/main" id="{5A554C3C-3BCF-A7E6-4674-93AB4C1F26D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076056" y="4858707"/>
              <a:ext cx="693686" cy="933008"/>
            </a:xfrm>
            <a:prstGeom prst="rect">
              <a:avLst/>
            </a:prstGeom>
          </p:spPr>
        </p:pic>
        <p:sp>
          <p:nvSpPr>
            <p:cNvPr id="14" name="Textfeld 13">
              <a:extLst>
                <a:ext uri="{FF2B5EF4-FFF2-40B4-BE49-F238E27FC236}">
                  <a16:creationId xmlns:a16="http://schemas.microsoft.com/office/drawing/2014/main" id="{40B68559-F83D-2DC8-F2B9-8256222CA7BC}"/>
                </a:ext>
              </a:extLst>
            </p:cNvPr>
            <p:cNvSpPr txBox="1"/>
            <p:nvPr/>
          </p:nvSpPr>
          <p:spPr>
            <a:xfrm>
              <a:off x="5092964" y="5774451"/>
              <a:ext cx="648072" cy="276999"/>
            </a:xfrm>
            <a:prstGeom prst="rect">
              <a:avLst/>
            </a:prstGeom>
            <a:noFill/>
          </p:spPr>
          <p:txBody>
            <a:bodyPr wrap="square">
              <a:spAutoFit/>
            </a:bodyPr>
            <a:lstStyle/>
            <a:p>
              <a:r>
                <a:rPr lang="en-US" dirty="0"/>
                <a:t>UENR</a:t>
              </a:r>
              <a:endParaRPr lang="de-DE" dirty="0"/>
            </a:p>
          </p:txBody>
        </p:sp>
      </p:grpSp>
      <p:sp>
        <p:nvSpPr>
          <p:cNvPr id="17" name="Rectangle 2">
            <a:extLst>
              <a:ext uri="{FF2B5EF4-FFF2-40B4-BE49-F238E27FC236}">
                <a16:creationId xmlns:a16="http://schemas.microsoft.com/office/drawing/2014/main" id="{35CC9E8E-56E5-AD23-7A03-CBC28920EDA3}"/>
              </a:ext>
            </a:extLst>
          </p:cNvPr>
          <p:cNvSpPr txBox="1">
            <a:spLocks noChangeArrowheads="1"/>
          </p:cNvSpPr>
          <p:nvPr/>
        </p:nvSpPr>
        <p:spPr bwMode="auto">
          <a:xfrm>
            <a:off x="539750" y="65882"/>
            <a:ext cx="8061325"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gn="l" rtl="0" eaLnBrk="1" fontAlgn="base" hangingPunct="1">
              <a:lnSpc>
                <a:spcPts val="3000"/>
              </a:lnSpc>
              <a:spcBef>
                <a:spcPct val="0"/>
              </a:spcBef>
              <a:spcAft>
                <a:spcPct val="0"/>
              </a:spcAft>
              <a:defRPr sz="2400" kern="1200">
                <a:solidFill>
                  <a:schemeClr val="tx2"/>
                </a:solidFill>
                <a:latin typeface="+mj-lt"/>
                <a:ea typeface="+mj-ea"/>
                <a:cs typeface="+mj-cs"/>
              </a:defRPr>
            </a:lvl1pPr>
            <a:lvl2pPr algn="l" rtl="0" eaLnBrk="1" fontAlgn="base" hangingPunct="1">
              <a:lnSpc>
                <a:spcPts val="3000"/>
              </a:lnSpc>
              <a:spcBef>
                <a:spcPct val="0"/>
              </a:spcBef>
              <a:spcAft>
                <a:spcPct val="0"/>
              </a:spcAft>
              <a:defRPr sz="2400">
                <a:solidFill>
                  <a:schemeClr val="tx2"/>
                </a:solidFill>
                <a:latin typeface="Arial" panose="020B0604020202020204" pitchFamily="34" charset="0"/>
              </a:defRPr>
            </a:lvl2pPr>
            <a:lvl3pPr algn="l" rtl="0" eaLnBrk="1" fontAlgn="base" hangingPunct="1">
              <a:lnSpc>
                <a:spcPts val="3000"/>
              </a:lnSpc>
              <a:spcBef>
                <a:spcPct val="0"/>
              </a:spcBef>
              <a:spcAft>
                <a:spcPct val="0"/>
              </a:spcAft>
              <a:defRPr sz="2400">
                <a:solidFill>
                  <a:schemeClr val="tx2"/>
                </a:solidFill>
                <a:latin typeface="Arial" panose="020B0604020202020204" pitchFamily="34" charset="0"/>
              </a:defRPr>
            </a:lvl3pPr>
            <a:lvl4pPr algn="l" rtl="0" eaLnBrk="1" fontAlgn="base" hangingPunct="1">
              <a:lnSpc>
                <a:spcPts val="3000"/>
              </a:lnSpc>
              <a:spcBef>
                <a:spcPct val="0"/>
              </a:spcBef>
              <a:spcAft>
                <a:spcPct val="0"/>
              </a:spcAft>
              <a:defRPr sz="2400">
                <a:solidFill>
                  <a:schemeClr val="tx2"/>
                </a:solidFill>
                <a:latin typeface="Arial" panose="020B0604020202020204" pitchFamily="34" charset="0"/>
              </a:defRPr>
            </a:lvl4pPr>
            <a:lvl5pPr algn="l" rtl="0" eaLnBrk="1" fontAlgn="base" hangingPunct="1">
              <a:lnSpc>
                <a:spcPts val="3000"/>
              </a:lnSpc>
              <a:spcBef>
                <a:spcPct val="0"/>
              </a:spcBef>
              <a:spcAft>
                <a:spcPct val="0"/>
              </a:spcAft>
              <a:defRPr sz="2400">
                <a:solidFill>
                  <a:schemeClr val="tx2"/>
                </a:solidFill>
                <a:latin typeface="Arial" panose="020B0604020202020204" pitchFamily="34" charset="0"/>
              </a:defRPr>
            </a:lvl5pPr>
            <a:lvl6pPr marL="457200" algn="l" rtl="0" eaLnBrk="1" fontAlgn="base" hangingPunct="1">
              <a:lnSpc>
                <a:spcPts val="3000"/>
              </a:lnSpc>
              <a:spcBef>
                <a:spcPct val="0"/>
              </a:spcBef>
              <a:spcAft>
                <a:spcPct val="0"/>
              </a:spcAft>
              <a:defRPr sz="2400">
                <a:solidFill>
                  <a:schemeClr val="tx2"/>
                </a:solidFill>
                <a:latin typeface="Arial" panose="020B0604020202020204" pitchFamily="34" charset="0"/>
              </a:defRPr>
            </a:lvl6pPr>
            <a:lvl7pPr marL="914400" algn="l" rtl="0" eaLnBrk="1" fontAlgn="base" hangingPunct="1">
              <a:lnSpc>
                <a:spcPts val="3000"/>
              </a:lnSpc>
              <a:spcBef>
                <a:spcPct val="0"/>
              </a:spcBef>
              <a:spcAft>
                <a:spcPct val="0"/>
              </a:spcAft>
              <a:defRPr sz="2400">
                <a:solidFill>
                  <a:schemeClr val="tx2"/>
                </a:solidFill>
                <a:latin typeface="Arial" panose="020B0604020202020204" pitchFamily="34" charset="0"/>
              </a:defRPr>
            </a:lvl7pPr>
            <a:lvl8pPr marL="1371600" algn="l" rtl="0" eaLnBrk="1" fontAlgn="base" hangingPunct="1">
              <a:lnSpc>
                <a:spcPts val="3000"/>
              </a:lnSpc>
              <a:spcBef>
                <a:spcPct val="0"/>
              </a:spcBef>
              <a:spcAft>
                <a:spcPct val="0"/>
              </a:spcAft>
              <a:defRPr sz="2400">
                <a:solidFill>
                  <a:schemeClr val="tx2"/>
                </a:solidFill>
                <a:latin typeface="Arial" panose="020B0604020202020204" pitchFamily="34" charset="0"/>
              </a:defRPr>
            </a:lvl8pPr>
            <a:lvl9pPr marL="1828800" algn="l" rtl="0" eaLnBrk="1" fontAlgn="base" hangingPunct="1">
              <a:lnSpc>
                <a:spcPts val="3000"/>
              </a:lnSpc>
              <a:spcBef>
                <a:spcPct val="0"/>
              </a:spcBef>
              <a:spcAft>
                <a:spcPct val="0"/>
              </a:spcAft>
              <a:defRPr sz="2400">
                <a:solidFill>
                  <a:schemeClr val="tx2"/>
                </a:solidFill>
                <a:latin typeface="Arial" panose="020B0604020202020204" pitchFamily="34" charset="0"/>
              </a:defRPr>
            </a:lvl9pPr>
          </a:lstStyle>
          <a:p>
            <a:pPr marL="342900" indent="-342900">
              <a:lnSpc>
                <a:spcPts val="2200"/>
              </a:lnSpc>
              <a:defRPr/>
            </a:pPr>
            <a:r>
              <a:rPr lang="en-GB" altLang="de-DE" sz="1800" dirty="0"/>
              <a:t>Short Sum-Up of ProREG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7" descr="TU_Logo_lang_RGB_rot_PPT-2">
            <a:extLst>
              <a:ext uri="{FF2B5EF4-FFF2-40B4-BE49-F238E27FC236}">
                <a16:creationId xmlns:a16="http://schemas.microsoft.com/office/drawing/2014/main" id="{78F40DB4-47F1-9773-8078-2CE9A52C6F28}"/>
              </a:ext>
            </a:extLst>
          </p:cNvPr>
          <p:cNvPicPr>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7649671" y="5553048"/>
            <a:ext cx="136842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uppieren 3">
            <a:extLst>
              <a:ext uri="{FF2B5EF4-FFF2-40B4-BE49-F238E27FC236}">
                <a16:creationId xmlns:a16="http://schemas.microsoft.com/office/drawing/2014/main" id="{679D6D89-8E56-FCC7-2FF3-F2EABBB1DA16}"/>
              </a:ext>
            </a:extLst>
          </p:cNvPr>
          <p:cNvGrpSpPr/>
          <p:nvPr/>
        </p:nvGrpSpPr>
        <p:grpSpPr>
          <a:xfrm>
            <a:off x="8172256" y="2687062"/>
            <a:ext cx="845840" cy="1308786"/>
            <a:chOff x="6971304" y="4307944"/>
            <a:chExt cx="845840" cy="1308786"/>
          </a:xfrm>
        </p:grpSpPr>
        <p:pic>
          <p:nvPicPr>
            <p:cNvPr id="5" name="Grafik 4">
              <a:extLst>
                <a:ext uri="{FF2B5EF4-FFF2-40B4-BE49-F238E27FC236}">
                  <a16:creationId xmlns:a16="http://schemas.microsoft.com/office/drawing/2014/main" id="{25D40B05-CCBD-0FC3-C34F-6D4BA2C36D6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46824" y="4307944"/>
              <a:ext cx="694800" cy="1034648"/>
            </a:xfrm>
            <a:prstGeom prst="rect">
              <a:avLst/>
            </a:prstGeom>
          </p:spPr>
        </p:pic>
        <p:sp>
          <p:nvSpPr>
            <p:cNvPr id="6" name="Textfeld 5">
              <a:extLst>
                <a:ext uri="{FF2B5EF4-FFF2-40B4-BE49-F238E27FC236}">
                  <a16:creationId xmlns:a16="http://schemas.microsoft.com/office/drawing/2014/main" id="{C1680205-9398-C504-4FB7-522CC9CF9464}"/>
                </a:ext>
              </a:extLst>
            </p:cNvPr>
            <p:cNvSpPr txBox="1"/>
            <p:nvPr/>
          </p:nvSpPr>
          <p:spPr>
            <a:xfrm>
              <a:off x="6971304" y="5339731"/>
              <a:ext cx="845840" cy="276999"/>
            </a:xfrm>
            <a:prstGeom prst="rect">
              <a:avLst/>
            </a:prstGeom>
            <a:noFill/>
          </p:spPr>
          <p:txBody>
            <a:bodyPr wrap="square">
              <a:spAutoFit/>
            </a:bodyPr>
            <a:lstStyle/>
            <a:p>
              <a:r>
                <a:rPr lang="en-US" dirty="0"/>
                <a:t>KNUST</a:t>
              </a:r>
              <a:endParaRPr lang="de-DE" dirty="0"/>
            </a:p>
          </p:txBody>
        </p:sp>
      </p:grpSp>
      <p:sp>
        <p:nvSpPr>
          <p:cNvPr id="2" name="Fußzeilenplatzhalter 3">
            <a:extLst>
              <a:ext uri="{FF2B5EF4-FFF2-40B4-BE49-F238E27FC236}">
                <a16:creationId xmlns:a16="http://schemas.microsoft.com/office/drawing/2014/main" id="{B7131D81-5241-8F44-0974-5A13686F8642}"/>
              </a:ext>
            </a:extLst>
          </p:cNvPr>
          <p:cNvSpPr>
            <a:spLocks noGrp="1"/>
          </p:cNvSpPr>
          <p:nvPr>
            <p:ph type="ftr" sz="quarter" idx="10"/>
          </p:nvPr>
        </p:nvSpPr>
        <p:spPr/>
        <p:txBody>
          <a:bodyPr/>
          <a:lstStyle/>
          <a:p>
            <a:r>
              <a:rPr lang="en-GB" altLang="de-DE" dirty="0"/>
              <a:t>ProREG Short explanation </a:t>
            </a:r>
            <a:r>
              <a:rPr lang="en-GB" altLang="de-DE" b="0" dirty="0"/>
              <a:t>|</a:t>
            </a:r>
            <a:r>
              <a:rPr lang="en-GB" altLang="de-DE" dirty="0"/>
              <a:t> </a:t>
            </a:r>
            <a:r>
              <a:rPr lang="en-GB" altLang="de-DE" b="0" dirty="0"/>
              <a:t>PD Dr. Stefan Wolf | Kick-Off Meeting of ProREG, 5</a:t>
            </a:r>
            <a:r>
              <a:rPr lang="en-GB" altLang="de-DE" b="0" baseline="30000" dirty="0"/>
              <a:t>th</a:t>
            </a:r>
            <a:r>
              <a:rPr lang="en-GB" altLang="de-DE" b="0" dirty="0"/>
              <a:t> December 2022 </a:t>
            </a:r>
          </a:p>
        </p:txBody>
      </p:sp>
      <p:sp>
        <p:nvSpPr>
          <p:cNvPr id="3" name="Foliennummernplatzhalter 4">
            <a:extLst>
              <a:ext uri="{FF2B5EF4-FFF2-40B4-BE49-F238E27FC236}">
                <a16:creationId xmlns:a16="http://schemas.microsoft.com/office/drawing/2014/main" id="{229CCA33-6928-C0B9-954F-991546147575}"/>
              </a:ext>
            </a:extLst>
          </p:cNvPr>
          <p:cNvSpPr>
            <a:spLocks noGrp="1"/>
          </p:cNvSpPr>
          <p:nvPr>
            <p:ph type="sldNum" sz="quarter" idx="11"/>
          </p:nvPr>
        </p:nvSpPr>
        <p:spPr/>
        <p:txBody>
          <a:bodyPr/>
          <a:lstStyle/>
          <a:p>
            <a:r>
              <a:rPr lang="de-DE" altLang="de-DE" dirty="0"/>
              <a:t>Page </a:t>
            </a:r>
            <a:fld id="{B5009D1B-B038-439F-9F8E-50308A75E7B0}" type="slidenum">
              <a:rPr lang="de-DE" altLang="de-DE"/>
              <a:pPr/>
              <a:t>4</a:t>
            </a:fld>
            <a:endParaRPr lang="de-DE" altLang="de-DE" dirty="0"/>
          </a:p>
        </p:txBody>
      </p:sp>
      <p:sp>
        <p:nvSpPr>
          <p:cNvPr id="5122" name="Rectangle 2">
            <a:extLst>
              <a:ext uri="{FF2B5EF4-FFF2-40B4-BE49-F238E27FC236}">
                <a16:creationId xmlns:a16="http://schemas.microsoft.com/office/drawing/2014/main" id="{A771D6FA-5171-CD10-270F-0B5487B38743}"/>
              </a:ext>
            </a:extLst>
          </p:cNvPr>
          <p:cNvSpPr>
            <a:spLocks noGrp="1" noChangeArrowheads="1"/>
          </p:cNvSpPr>
          <p:nvPr>
            <p:ph type="title"/>
          </p:nvPr>
        </p:nvSpPr>
        <p:spPr/>
        <p:txBody>
          <a:bodyPr/>
          <a:lstStyle/>
          <a:p>
            <a:pPr marL="342900" marR="0" lvl="0" indent="-342900" algn="l" defTabSz="914400" rtl="0" eaLnBrk="1" fontAlgn="base" latinLnBrk="0" hangingPunct="1">
              <a:lnSpc>
                <a:spcPts val="2200"/>
              </a:lnSpc>
              <a:spcBef>
                <a:spcPct val="0"/>
              </a:spcBef>
              <a:spcAft>
                <a:spcPct val="0"/>
              </a:spcAft>
              <a:buClrTx/>
              <a:buSzTx/>
              <a:buFontTx/>
              <a:buNone/>
              <a:tabLst/>
              <a:defRPr/>
            </a:pPr>
            <a:r>
              <a:rPr lang="en-GB" altLang="de-DE" dirty="0"/>
              <a:t>Framework – Role of TU Berlin</a:t>
            </a:r>
          </a:p>
        </p:txBody>
      </p:sp>
      <p:sp>
        <p:nvSpPr>
          <p:cNvPr id="5123" name="Rectangle 3">
            <a:extLst>
              <a:ext uri="{FF2B5EF4-FFF2-40B4-BE49-F238E27FC236}">
                <a16:creationId xmlns:a16="http://schemas.microsoft.com/office/drawing/2014/main" id="{393ED626-5C2C-CD43-B119-9B437E891224}"/>
              </a:ext>
            </a:extLst>
          </p:cNvPr>
          <p:cNvSpPr>
            <a:spLocks noGrp="1" noChangeArrowheads="1"/>
          </p:cNvSpPr>
          <p:nvPr>
            <p:ph type="body" idx="1"/>
          </p:nvPr>
        </p:nvSpPr>
        <p:spPr>
          <a:xfrm>
            <a:off x="545042" y="1866873"/>
            <a:ext cx="7776666" cy="4067175"/>
          </a:xfrm>
        </p:spPr>
        <p:txBody>
          <a:bodyPr/>
          <a:lstStyle/>
          <a:p>
            <a:pPr lvl="1">
              <a:buFont typeface="Wingdings" panose="05000000000000000000" pitchFamily="2" charset="2"/>
              <a:buChar char="Ø"/>
            </a:pPr>
            <a:r>
              <a:rPr lang="en-GB" altLang="de-DE" sz="1600" dirty="0"/>
              <a:t>TU Berlin is the applicant and must administer and channel the money and - most important - will support the Ghana university administration to meet the requirements and compliances of the German administration. </a:t>
            </a:r>
          </a:p>
          <a:p>
            <a:pPr lvl="1">
              <a:buFont typeface="Wingdings" panose="05000000000000000000" pitchFamily="2" charset="2"/>
              <a:buChar char="Ø"/>
            </a:pPr>
            <a:endParaRPr lang="en-GB" altLang="de-DE" dirty="0"/>
          </a:p>
          <a:p>
            <a:pPr lvl="1">
              <a:buFont typeface="Wingdings" panose="05000000000000000000" pitchFamily="2" charset="2"/>
              <a:buChar char="Ø"/>
            </a:pPr>
            <a:r>
              <a:rPr lang="en-GB" altLang="de-DE" sz="1600" dirty="0"/>
              <a:t>We see us in a core role as an inspiring partner - not as solution promiser - </a:t>
            </a:r>
            <a:endParaRPr lang="en-GB" altLang="de-DE" dirty="0"/>
          </a:p>
          <a:p>
            <a:pPr lvl="1">
              <a:buFont typeface="Wingdings" panose="05000000000000000000" pitchFamily="2" charset="2"/>
              <a:buChar char="Ø"/>
            </a:pPr>
            <a:endParaRPr lang="en-GB" altLang="de-DE" sz="1600" dirty="0"/>
          </a:p>
          <a:p>
            <a:pPr lvl="1">
              <a:buFont typeface="Wingdings" panose="05000000000000000000" pitchFamily="2" charset="2"/>
              <a:buChar char="Ø"/>
            </a:pPr>
            <a:r>
              <a:rPr lang="en-GB" altLang="de-DE" sz="1600" dirty="0"/>
              <a:t>TU Berlin has a number of excellent experiences in educational issues for Engineering performance, and students’ attraction in engineering learning – </a:t>
            </a:r>
          </a:p>
          <a:p>
            <a:pPr marL="539750" lvl="1" indent="0">
              <a:buNone/>
            </a:pPr>
            <a:r>
              <a:rPr lang="en-GB" altLang="de-DE" sz="1600" dirty="0"/>
              <a:t>	We want to share these experiences with you</a:t>
            </a:r>
          </a:p>
          <a:p>
            <a:pPr lvl="1">
              <a:buFont typeface="Wingdings" panose="05000000000000000000" pitchFamily="2" charset="2"/>
              <a:buChar char="Ø"/>
            </a:pPr>
            <a:endParaRPr lang="en-GB" altLang="de-DE" sz="1600" dirty="0"/>
          </a:p>
          <a:p>
            <a:pPr lvl="1">
              <a:buFont typeface="Wingdings" panose="05000000000000000000" pitchFamily="2" charset="2"/>
              <a:buChar char="Ø"/>
            </a:pPr>
            <a:r>
              <a:rPr lang="en-GB" altLang="de-DE" sz="1600" dirty="0"/>
              <a:t>To bring in - by sharing - the scientific knowledge about what means learning and teaching for high performance professionals </a:t>
            </a:r>
          </a:p>
          <a:p>
            <a:pPr>
              <a:buFont typeface="Wingdings" panose="05000000000000000000" pitchFamily="2" charset="2"/>
              <a:buChar char="Ø"/>
            </a:pPr>
            <a:endParaRPr lang="en-GB" altLang="de-DE" dirty="0"/>
          </a:p>
        </p:txBody>
      </p:sp>
      <p:pic>
        <p:nvPicPr>
          <p:cNvPr id="8" name="Picture 23" descr="TU_130227_PPT_Bild-Aussicht_Streifen">
            <a:extLst>
              <a:ext uri="{FF2B5EF4-FFF2-40B4-BE49-F238E27FC236}">
                <a16:creationId xmlns:a16="http://schemas.microsoft.com/office/drawing/2014/main" id="{59DEA65D-D0BC-C97E-0861-A8B4EEABD3C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539750"/>
            <a:ext cx="695007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 name="Gruppieren 8">
            <a:extLst>
              <a:ext uri="{FF2B5EF4-FFF2-40B4-BE49-F238E27FC236}">
                <a16:creationId xmlns:a16="http://schemas.microsoft.com/office/drawing/2014/main" id="{3A9A25D2-9514-3164-06A2-1E9C82354CD6}"/>
              </a:ext>
            </a:extLst>
          </p:cNvPr>
          <p:cNvGrpSpPr/>
          <p:nvPr/>
        </p:nvGrpSpPr>
        <p:grpSpPr>
          <a:xfrm>
            <a:off x="6012160" y="6020176"/>
            <a:ext cx="3240360" cy="813912"/>
            <a:chOff x="5580112" y="6051032"/>
            <a:chExt cx="3240360" cy="813912"/>
          </a:xfrm>
        </p:grpSpPr>
        <p:pic>
          <p:nvPicPr>
            <p:cNvPr id="10" name="Grafik 9">
              <a:extLst>
                <a:ext uri="{FF2B5EF4-FFF2-40B4-BE49-F238E27FC236}">
                  <a16:creationId xmlns:a16="http://schemas.microsoft.com/office/drawing/2014/main" id="{C3292EFC-4FBE-A39C-8266-9B1E598ADA7E}"/>
                </a:ext>
              </a:extLst>
            </p:cNvPr>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588224" y="6051032"/>
              <a:ext cx="2232248" cy="813912"/>
            </a:xfrm>
            <a:prstGeom prst="rect">
              <a:avLst/>
            </a:prstGeom>
          </p:spPr>
        </p:pic>
        <p:sp>
          <p:nvSpPr>
            <p:cNvPr id="11" name="Textfeld 10">
              <a:extLst>
                <a:ext uri="{FF2B5EF4-FFF2-40B4-BE49-F238E27FC236}">
                  <a16:creationId xmlns:a16="http://schemas.microsoft.com/office/drawing/2014/main" id="{2005E270-108D-74F1-7487-36E24FD035BF}"/>
                </a:ext>
              </a:extLst>
            </p:cNvPr>
            <p:cNvSpPr txBox="1"/>
            <p:nvPr/>
          </p:nvSpPr>
          <p:spPr>
            <a:xfrm>
              <a:off x="5580112" y="6319488"/>
              <a:ext cx="1512168" cy="276999"/>
            </a:xfrm>
            <a:prstGeom prst="rect">
              <a:avLst/>
            </a:prstGeom>
            <a:noFill/>
          </p:spPr>
          <p:txBody>
            <a:bodyPr wrap="square" rtlCol="0">
              <a:spAutoFit/>
            </a:bodyPr>
            <a:lstStyle/>
            <a:p>
              <a:r>
                <a:rPr lang="de-DE" dirty="0" err="1"/>
                <a:t>Funded</a:t>
              </a:r>
              <a:r>
                <a:rPr lang="de-DE" dirty="0"/>
                <a:t> </a:t>
              </a:r>
              <a:r>
                <a:rPr lang="de-DE" dirty="0" err="1"/>
                <a:t>by</a:t>
              </a:r>
              <a:endParaRPr lang="de-DE" dirty="0"/>
            </a:p>
          </p:txBody>
        </p:sp>
      </p:grpSp>
      <p:grpSp>
        <p:nvGrpSpPr>
          <p:cNvPr id="12" name="Gruppieren 11">
            <a:extLst>
              <a:ext uri="{FF2B5EF4-FFF2-40B4-BE49-F238E27FC236}">
                <a16:creationId xmlns:a16="http://schemas.microsoft.com/office/drawing/2014/main" id="{15061150-C984-76CE-F94B-81CC180B56FB}"/>
              </a:ext>
            </a:extLst>
          </p:cNvPr>
          <p:cNvGrpSpPr/>
          <p:nvPr/>
        </p:nvGrpSpPr>
        <p:grpSpPr>
          <a:xfrm>
            <a:off x="8254232" y="4307944"/>
            <a:ext cx="693686" cy="1192743"/>
            <a:chOff x="5076056" y="4858707"/>
            <a:chExt cx="693686" cy="1192743"/>
          </a:xfrm>
        </p:grpSpPr>
        <p:pic>
          <p:nvPicPr>
            <p:cNvPr id="13" name="Grafik 12">
              <a:extLst>
                <a:ext uri="{FF2B5EF4-FFF2-40B4-BE49-F238E27FC236}">
                  <a16:creationId xmlns:a16="http://schemas.microsoft.com/office/drawing/2014/main" id="{5A554C3C-3BCF-A7E6-4674-93AB4C1F26D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076056" y="4858707"/>
              <a:ext cx="693686" cy="933008"/>
            </a:xfrm>
            <a:prstGeom prst="rect">
              <a:avLst/>
            </a:prstGeom>
          </p:spPr>
        </p:pic>
        <p:sp>
          <p:nvSpPr>
            <p:cNvPr id="14" name="Textfeld 13">
              <a:extLst>
                <a:ext uri="{FF2B5EF4-FFF2-40B4-BE49-F238E27FC236}">
                  <a16:creationId xmlns:a16="http://schemas.microsoft.com/office/drawing/2014/main" id="{40B68559-F83D-2DC8-F2B9-8256222CA7BC}"/>
                </a:ext>
              </a:extLst>
            </p:cNvPr>
            <p:cNvSpPr txBox="1"/>
            <p:nvPr/>
          </p:nvSpPr>
          <p:spPr>
            <a:xfrm>
              <a:off x="5092964" y="5774451"/>
              <a:ext cx="648072" cy="276999"/>
            </a:xfrm>
            <a:prstGeom prst="rect">
              <a:avLst/>
            </a:prstGeom>
            <a:noFill/>
          </p:spPr>
          <p:txBody>
            <a:bodyPr wrap="square">
              <a:spAutoFit/>
            </a:bodyPr>
            <a:lstStyle/>
            <a:p>
              <a:r>
                <a:rPr lang="en-US" dirty="0"/>
                <a:t>UENR</a:t>
              </a:r>
              <a:endParaRPr lang="de-DE" dirty="0"/>
            </a:p>
          </p:txBody>
        </p:sp>
      </p:grpSp>
      <p:sp>
        <p:nvSpPr>
          <p:cNvPr id="17" name="Rectangle 2">
            <a:extLst>
              <a:ext uri="{FF2B5EF4-FFF2-40B4-BE49-F238E27FC236}">
                <a16:creationId xmlns:a16="http://schemas.microsoft.com/office/drawing/2014/main" id="{35CC9E8E-56E5-AD23-7A03-CBC28920EDA3}"/>
              </a:ext>
            </a:extLst>
          </p:cNvPr>
          <p:cNvSpPr txBox="1">
            <a:spLocks noChangeArrowheads="1"/>
          </p:cNvSpPr>
          <p:nvPr/>
        </p:nvSpPr>
        <p:spPr bwMode="auto">
          <a:xfrm>
            <a:off x="539750" y="65882"/>
            <a:ext cx="8061325"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gn="l" rtl="0" eaLnBrk="1" fontAlgn="base" hangingPunct="1">
              <a:lnSpc>
                <a:spcPts val="3000"/>
              </a:lnSpc>
              <a:spcBef>
                <a:spcPct val="0"/>
              </a:spcBef>
              <a:spcAft>
                <a:spcPct val="0"/>
              </a:spcAft>
              <a:defRPr sz="2400" kern="1200">
                <a:solidFill>
                  <a:schemeClr val="tx2"/>
                </a:solidFill>
                <a:latin typeface="+mj-lt"/>
                <a:ea typeface="+mj-ea"/>
                <a:cs typeface="+mj-cs"/>
              </a:defRPr>
            </a:lvl1pPr>
            <a:lvl2pPr algn="l" rtl="0" eaLnBrk="1" fontAlgn="base" hangingPunct="1">
              <a:lnSpc>
                <a:spcPts val="3000"/>
              </a:lnSpc>
              <a:spcBef>
                <a:spcPct val="0"/>
              </a:spcBef>
              <a:spcAft>
                <a:spcPct val="0"/>
              </a:spcAft>
              <a:defRPr sz="2400">
                <a:solidFill>
                  <a:schemeClr val="tx2"/>
                </a:solidFill>
                <a:latin typeface="Arial" panose="020B0604020202020204" pitchFamily="34" charset="0"/>
              </a:defRPr>
            </a:lvl2pPr>
            <a:lvl3pPr algn="l" rtl="0" eaLnBrk="1" fontAlgn="base" hangingPunct="1">
              <a:lnSpc>
                <a:spcPts val="3000"/>
              </a:lnSpc>
              <a:spcBef>
                <a:spcPct val="0"/>
              </a:spcBef>
              <a:spcAft>
                <a:spcPct val="0"/>
              </a:spcAft>
              <a:defRPr sz="2400">
                <a:solidFill>
                  <a:schemeClr val="tx2"/>
                </a:solidFill>
                <a:latin typeface="Arial" panose="020B0604020202020204" pitchFamily="34" charset="0"/>
              </a:defRPr>
            </a:lvl3pPr>
            <a:lvl4pPr algn="l" rtl="0" eaLnBrk="1" fontAlgn="base" hangingPunct="1">
              <a:lnSpc>
                <a:spcPts val="3000"/>
              </a:lnSpc>
              <a:spcBef>
                <a:spcPct val="0"/>
              </a:spcBef>
              <a:spcAft>
                <a:spcPct val="0"/>
              </a:spcAft>
              <a:defRPr sz="2400">
                <a:solidFill>
                  <a:schemeClr val="tx2"/>
                </a:solidFill>
                <a:latin typeface="Arial" panose="020B0604020202020204" pitchFamily="34" charset="0"/>
              </a:defRPr>
            </a:lvl4pPr>
            <a:lvl5pPr algn="l" rtl="0" eaLnBrk="1" fontAlgn="base" hangingPunct="1">
              <a:lnSpc>
                <a:spcPts val="3000"/>
              </a:lnSpc>
              <a:spcBef>
                <a:spcPct val="0"/>
              </a:spcBef>
              <a:spcAft>
                <a:spcPct val="0"/>
              </a:spcAft>
              <a:defRPr sz="2400">
                <a:solidFill>
                  <a:schemeClr val="tx2"/>
                </a:solidFill>
                <a:latin typeface="Arial" panose="020B0604020202020204" pitchFamily="34" charset="0"/>
              </a:defRPr>
            </a:lvl5pPr>
            <a:lvl6pPr marL="457200" algn="l" rtl="0" eaLnBrk="1" fontAlgn="base" hangingPunct="1">
              <a:lnSpc>
                <a:spcPts val="3000"/>
              </a:lnSpc>
              <a:spcBef>
                <a:spcPct val="0"/>
              </a:spcBef>
              <a:spcAft>
                <a:spcPct val="0"/>
              </a:spcAft>
              <a:defRPr sz="2400">
                <a:solidFill>
                  <a:schemeClr val="tx2"/>
                </a:solidFill>
                <a:latin typeface="Arial" panose="020B0604020202020204" pitchFamily="34" charset="0"/>
              </a:defRPr>
            </a:lvl6pPr>
            <a:lvl7pPr marL="914400" algn="l" rtl="0" eaLnBrk="1" fontAlgn="base" hangingPunct="1">
              <a:lnSpc>
                <a:spcPts val="3000"/>
              </a:lnSpc>
              <a:spcBef>
                <a:spcPct val="0"/>
              </a:spcBef>
              <a:spcAft>
                <a:spcPct val="0"/>
              </a:spcAft>
              <a:defRPr sz="2400">
                <a:solidFill>
                  <a:schemeClr val="tx2"/>
                </a:solidFill>
                <a:latin typeface="Arial" panose="020B0604020202020204" pitchFamily="34" charset="0"/>
              </a:defRPr>
            </a:lvl7pPr>
            <a:lvl8pPr marL="1371600" algn="l" rtl="0" eaLnBrk="1" fontAlgn="base" hangingPunct="1">
              <a:lnSpc>
                <a:spcPts val="3000"/>
              </a:lnSpc>
              <a:spcBef>
                <a:spcPct val="0"/>
              </a:spcBef>
              <a:spcAft>
                <a:spcPct val="0"/>
              </a:spcAft>
              <a:defRPr sz="2400">
                <a:solidFill>
                  <a:schemeClr val="tx2"/>
                </a:solidFill>
                <a:latin typeface="Arial" panose="020B0604020202020204" pitchFamily="34" charset="0"/>
              </a:defRPr>
            </a:lvl8pPr>
            <a:lvl9pPr marL="1828800" algn="l" rtl="0" eaLnBrk="1" fontAlgn="base" hangingPunct="1">
              <a:lnSpc>
                <a:spcPts val="3000"/>
              </a:lnSpc>
              <a:spcBef>
                <a:spcPct val="0"/>
              </a:spcBef>
              <a:spcAft>
                <a:spcPct val="0"/>
              </a:spcAft>
              <a:defRPr sz="2400">
                <a:solidFill>
                  <a:schemeClr val="tx2"/>
                </a:solidFill>
                <a:latin typeface="Arial" panose="020B0604020202020204" pitchFamily="34" charset="0"/>
              </a:defRPr>
            </a:lvl9pPr>
          </a:lstStyle>
          <a:p>
            <a:pPr marL="342900" indent="-342900">
              <a:lnSpc>
                <a:spcPts val="2200"/>
              </a:lnSpc>
              <a:defRPr/>
            </a:pPr>
            <a:r>
              <a:rPr lang="en-GB" altLang="de-DE" sz="1800" dirty="0"/>
              <a:t>Short Sum-Up of ProREG</a:t>
            </a:r>
          </a:p>
        </p:txBody>
      </p:sp>
    </p:spTree>
    <p:extLst>
      <p:ext uri="{BB962C8B-B14F-4D97-AF65-F5344CB8AC3E}">
        <p14:creationId xmlns:p14="http://schemas.microsoft.com/office/powerpoint/2010/main" val="1211559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3">
            <a:extLst>
              <a:ext uri="{FF2B5EF4-FFF2-40B4-BE49-F238E27FC236}">
                <a16:creationId xmlns:a16="http://schemas.microsoft.com/office/drawing/2014/main" id="{B7131D81-5241-8F44-0974-5A13686F8642}"/>
              </a:ext>
            </a:extLst>
          </p:cNvPr>
          <p:cNvSpPr>
            <a:spLocks noGrp="1"/>
          </p:cNvSpPr>
          <p:nvPr>
            <p:ph type="ftr" sz="quarter" idx="10"/>
          </p:nvPr>
        </p:nvSpPr>
        <p:spPr/>
        <p:txBody>
          <a:bodyPr/>
          <a:lstStyle/>
          <a:p>
            <a:r>
              <a:rPr lang="en-GB" altLang="de-DE" dirty="0"/>
              <a:t>ProREG Short explanation </a:t>
            </a:r>
            <a:r>
              <a:rPr lang="en-GB" altLang="de-DE" b="0" dirty="0"/>
              <a:t>|</a:t>
            </a:r>
            <a:r>
              <a:rPr lang="en-GB" altLang="de-DE" dirty="0"/>
              <a:t> </a:t>
            </a:r>
            <a:r>
              <a:rPr lang="en-GB" altLang="de-DE" b="0" dirty="0"/>
              <a:t>PD Dr. Stefan Wolf | Kick-Off Meeting of ProREG, 5</a:t>
            </a:r>
            <a:r>
              <a:rPr lang="en-GB" altLang="de-DE" b="0" baseline="30000" dirty="0"/>
              <a:t>th</a:t>
            </a:r>
            <a:r>
              <a:rPr lang="en-GB" altLang="de-DE" b="0" dirty="0"/>
              <a:t> December 2022 </a:t>
            </a:r>
          </a:p>
        </p:txBody>
      </p:sp>
      <p:sp>
        <p:nvSpPr>
          <p:cNvPr id="3" name="Foliennummernplatzhalter 4">
            <a:extLst>
              <a:ext uri="{FF2B5EF4-FFF2-40B4-BE49-F238E27FC236}">
                <a16:creationId xmlns:a16="http://schemas.microsoft.com/office/drawing/2014/main" id="{229CCA33-6928-C0B9-954F-991546147575}"/>
              </a:ext>
            </a:extLst>
          </p:cNvPr>
          <p:cNvSpPr>
            <a:spLocks noGrp="1"/>
          </p:cNvSpPr>
          <p:nvPr>
            <p:ph type="sldNum" sz="quarter" idx="11"/>
          </p:nvPr>
        </p:nvSpPr>
        <p:spPr/>
        <p:txBody>
          <a:bodyPr/>
          <a:lstStyle/>
          <a:p>
            <a:r>
              <a:rPr lang="de-DE" altLang="de-DE" dirty="0"/>
              <a:t>Page </a:t>
            </a:r>
            <a:fld id="{B5009D1B-B038-439F-9F8E-50308A75E7B0}" type="slidenum">
              <a:rPr lang="de-DE" altLang="de-DE"/>
              <a:pPr/>
              <a:t>5</a:t>
            </a:fld>
            <a:endParaRPr lang="de-DE" altLang="de-DE" dirty="0"/>
          </a:p>
        </p:txBody>
      </p:sp>
      <p:sp>
        <p:nvSpPr>
          <p:cNvPr id="5122" name="Rectangle 2">
            <a:extLst>
              <a:ext uri="{FF2B5EF4-FFF2-40B4-BE49-F238E27FC236}">
                <a16:creationId xmlns:a16="http://schemas.microsoft.com/office/drawing/2014/main" id="{A771D6FA-5171-CD10-270F-0B5487B38743}"/>
              </a:ext>
            </a:extLst>
          </p:cNvPr>
          <p:cNvSpPr>
            <a:spLocks noGrp="1" noChangeArrowheads="1"/>
          </p:cNvSpPr>
          <p:nvPr>
            <p:ph type="title"/>
          </p:nvPr>
        </p:nvSpPr>
        <p:spPr/>
        <p:txBody>
          <a:bodyPr/>
          <a:lstStyle/>
          <a:p>
            <a:pPr marL="342900" marR="0" lvl="0" indent="-342900" algn="l" defTabSz="914400" rtl="0" eaLnBrk="1" fontAlgn="base" latinLnBrk="0" hangingPunct="1">
              <a:lnSpc>
                <a:spcPts val="2200"/>
              </a:lnSpc>
              <a:spcBef>
                <a:spcPct val="0"/>
              </a:spcBef>
              <a:spcAft>
                <a:spcPct val="0"/>
              </a:spcAft>
              <a:buClrTx/>
              <a:buSzTx/>
              <a:buFontTx/>
              <a:buNone/>
              <a:tabLst/>
              <a:defRPr/>
            </a:pPr>
            <a:r>
              <a:rPr lang="en-GB" altLang="de-DE" dirty="0"/>
              <a:t>Rough Timetable </a:t>
            </a:r>
          </a:p>
        </p:txBody>
      </p:sp>
      <p:sp>
        <p:nvSpPr>
          <p:cNvPr id="5123" name="Rectangle 3">
            <a:extLst>
              <a:ext uri="{FF2B5EF4-FFF2-40B4-BE49-F238E27FC236}">
                <a16:creationId xmlns:a16="http://schemas.microsoft.com/office/drawing/2014/main" id="{393ED626-5C2C-CD43-B119-9B437E891224}"/>
              </a:ext>
            </a:extLst>
          </p:cNvPr>
          <p:cNvSpPr>
            <a:spLocks noGrp="1" noChangeArrowheads="1"/>
          </p:cNvSpPr>
          <p:nvPr>
            <p:ph type="body" idx="1"/>
          </p:nvPr>
        </p:nvSpPr>
        <p:spPr>
          <a:xfrm>
            <a:off x="545042" y="1866873"/>
            <a:ext cx="7776666" cy="634405"/>
          </a:xfrm>
        </p:spPr>
        <p:txBody>
          <a:bodyPr/>
          <a:lstStyle/>
          <a:p>
            <a:pPr lvl="1">
              <a:buFont typeface="Wingdings" panose="05000000000000000000" pitchFamily="2" charset="2"/>
              <a:buChar char="Ø"/>
            </a:pPr>
            <a:r>
              <a:rPr lang="en-GB" altLang="de-DE" sz="1600" dirty="0"/>
              <a:t>The project should start in summer this year but, we have a delay of about half a year with some consequences for funding issues</a:t>
            </a:r>
          </a:p>
          <a:p>
            <a:pPr lvl="1">
              <a:buFont typeface="Wingdings" panose="05000000000000000000" pitchFamily="2" charset="2"/>
              <a:buChar char="Ø"/>
            </a:pPr>
            <a:endParaRPr lang="en-GB" altLang="de-DE" sz="1600" dirty="0"/>
          </a:p>
        </p:txBody>
      </p:sp>
      <p:pic>
        <p:nvPicPr>
          <p:cNvPr id="8" name="Picture 23" descr="TU_130227_PPT_Bild-Aussicht_Streifen">
            <a:extLst>
              <a:ext uri="{FF2B5EF4-FFF2-40B4-BE49-F238E27FC236}">
                <a16:creationId xmlns:a16="http://schemas.microsoft.com/office/drawing/2014/main" id="{59DEA65D-D0BC-C97E-0861-A8B4EEABD3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39750"/>
            <a:ext cx="695007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 name="Gruppieren 8">
            <a:extLst>
              <a:ext uri="{FF2B5EF4-FFF2-40B4-BE49-F238E27FC236}">
                <a16:creationId xmlns:a16="http://schemas.microsoft.com/office/drawing/2014/main" id="{3A9A25D2-9514-3164-06A2-1E9C82354CD6}"/>
              </a:ext>
            </a:extLst>
          </p:cNvPr>
          <p:cNvGrpSpPr/>
          <p:nvPr/>
        </p:nvGrpSpPr>
        <p:grpSpPr>
          <a:xfrm>
            <a:off x="6012160" y="6020176"/>
            <a:ext cx="3240360" cy="813912"/>
            <a:chOff x="5580112" y="6051032"/>
            <a:chExt cx="3240360" cy="813912"/>
          </a:xfrm>
        </p:grpSpPr>
        <p:pic>
          <p:nvPicPr>
            <p:cNvPr id="10" name="Grafik 9">
              <a:extLst>
                <a:ext uri="{FF2B5EF4-FFF2-40B4-BE49-F238E27FC236}">
                  <a16:creationId xmlns:a16="http://schemas.microsoft.com/office/drawing/2014/main" id="{C3292EFC-4FBE-A39C-8266-9B1E598ADA7E}"/>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588224" y="6051032"/>
              <a:ext cx="2232248" cy="813912"/>
            </a:xfrm>
            <a:prstGeom prst="rect">
              <a:avLst/>
            </a:prstGeom>
          </p:spPr>
        </p:pic>
        <p:sp>
          <p:nvSpPr>
            <p:cNvPr id="11" name="Textfeld 10">
              <a:extLst>
                <a:ext uri="{FF2B5EF4-FFF2-40B4-BE49-F238E27FC236}">
                  <a16:creationId xmlns:a16="http://schemas.microsoft.com/office/drawing/2014/main" id="{2005E270-108D-74F1-7487-36E24FD035BF}"/>
                </a:ext>
              </a:extLst>
            </p:cNvPr>
            <p:cNvSpPr txBox="1"/>
            <p:nvPr/>
          </p:nvSpPr>
          <p:spPr>
            <a:xfrm>
              <a:off x="5580112" y="6319488"/>
              <a:ext cx="1512168" cy="276999"/>
            </a:xfrm>
            <a:prstGeom prst="rect">
              <a:avLst/>
            </a:prstGeom>
            <a:noFill/>
          </p:spPr>
          <p:txBody>
            <a:bodyPr wrap="square" rtlCol="0">
              <a:spAutoFit/>
            </a:bodyPr>
            <a:lstStyle/>
            <a:p>
              <a:r>
                <a:rPr lang="de-DE" dirty="0" err="1"/>
                <a:t>Funded</a:t>
              </a:r>
              <a:r>
                <a:rPr lang="de-DE" dirty="0"/>
                <a:t> </a:t>
              </a:r>
              <a:r>
                <a:rPr lang="de-DE" dirty="0" err="1"/>
                <a:t>by</a:t>
              </a:r>
              <a:endParaRPr lang="de-DE" dirty="0"/>
            </a:p>
          </p:txBody>
        </p:sp>
      </p:grpSp>
      <p:sp>
        <p:nvSpPr>
          <p:cNvPr id="17" name="Rectangle 2">
            <a:extLst>
              <a:ext uri="{FF2B5EF4-FFF2-40B4-BE49-F238E27FC236}">
                <a16:creationId xmlns:a16="http://schemas.microsoft.com/office/drawing/2014/main" id="{35CC9E8E-56E5-AD23-7A03-CBC28920EDA3}"/>
              </a:ext>
            </a:extLst>
          </p:cNvPr>
          <p:cNvSpPr txBox="1">
            <a:spLocks noChangeArrowheads="1"/>
          </p:cNvSpPr>
          <p:nvPr/>
        </p:nvSpPr>
        <p:spPr bwMode="auto">
          <a:xfrm>
            <a:off x="539750" y="65882"/>
            <a:ext cx="8061325"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gn="l" rtl="0" eaLnBrk="1" fontAlgn="base" hangingPunct="1">
              <a:lnSpc>
                <a:spcPts val="3000"/>
              </a:lnSpc>
              <a:spcBef>
                <a:spcPct val="0"/>
              </a:spcBef>
              <a:spcAft>
                <a:spcPct val="0"/>
              </a:spcAft>
              <a:defRPr sz="2400" kern="1200">
                <a:solidFill>
                  <a:schemeClr val="tx2"/>
                </a:solidFill>
                <a:latin typeface="+mj-lt"/>
                <a:ea typeface="+mj-ea"/>
                <a:cs typeface="+mj-cs"/>
              </a:defRPr>
            </a:lvl1pPr>
            <a:lvl2pPr algn="l" rtl="0" eaLnBrk="1" fontAlgn="base" hangingPunct="1">
              <a:lnSpc>
                <a:spcPts val="3000"/>
              </a:lnSpc>
              <a:spcBef>
                <a:spcPct val="0"/>
              </a:spcBef>
              <a:spcAft>
                <a:spcPct val="0"/>
              </a:spcAft>
              <a:defRPr sz="2400">
                <a:solidFill>
                  <a:schemeClr val="tx2"/>
                </a:solidFill>
                <a:latin typeface="Arial" panose="020B0604020202020204" pitchFamily="34" charset="0"/>
              </a:defRPr>
            </a:lvl2pPr>
            <a:lvl3pPr algn="l" rtl="0" eaLnBrk="1" fontAlgn="base" hangingPunct="1">
              <a:lnSpc>
                <a:spcPts val="3000"/>
              </a:lnSpc>
              <a:spcBef>
                <a:spcPct val="0"/>
              </a:spcBef>
              <a:spcAft>
                <a:spcPct val="0"/>
              </a:spcAft>
              <a:defRPr sz="2400">
                <a:solidFill>
                  <a:schemeClr val="tx2"/>
                </a:solidFill>
                <a:latin typeface="Arial" panose="020B0604020202020204" pitchFamily="34" charset="0"/>
              </a:defRPr>
            </a:lvl3pPr>
            <a:lvl4pPr algn="l" rtl="0" eaLnBrk="1" fontAlgn="base" hangingPunct="1">
              <a:lnSpc>
                <a:spcPts val="3000"/>
              </a:lnSpc>
              <a:spcBef>
                <a:spcPct val="0"/>
              </a:spcBef>
              <a:spcAft>
                <a:spcPct val="0"/>
              </a:spcAft>
              <a:defRPr sz="2400">
                <a:solidFill>
                  <a:schemeClr val="tx2"/>
                </a:solidFill>
                <a:latin typeface="Arial" panose="020B0604020202020204" pitchFamily="34" charset="0"/>
              </a:defRPr>
            </a:lvl4pPr>
            <a:lvl5pPr algn="l" rtl="0" eaLnBrk="1" fontAlgn="base" hangingPunct="1">
              <a:lnSpc>
                <a:spcPts val="3000"/>
              </a:lnSpc>
              <a:spcBef>
                <a:spcPct val="0"/>
              </a:spcBef>
              <a:spcAft>
                <a:spcPct val="0"/>
              </a:spcAft>
              <a:defRPr sz="2400">
                <a:solidFill>
                  <a:schemeClr val="tx2"/>
                </a:solidFill>
                <a:latin typeface="Arial" panose="020B0604020202020204" pitchFamily="34" charset="0"/>
              </a:defRPr>
            </a:lvl5pPr>
            <a:lvl6pPr marL="457200" algn="l" rtl="0" eaLnBrk="1" fontAlgn="base" hangingPunct="1">
              <a:lnSpc>
                <a:spcPts val="3000"/>
              </a:lnSpc>
              <a:spcBef>
                <a:spcPct val="0"/>
              </a:spcBef>
              <a:spcAft>
                <a:spcPct val="0"/>
              </a:spcAft>
              <a:defRPr sz="2400">
                <a:solidFill>
                  <a:schemeClr val="tx2"/>
                </a:solidFill>
                <a:latin typeface="Arial" panose="020B0604020202020204" pitchFamily="34" charset="0"/>
              </a:defRPr>
            </a:lvl6pPr>
            <a:lvl7pPr marL="914400" algn="l" rtl="0" eaLnBrk="1" fontAlgn="base" hangingPunct="1">
              <a:lnSpc>
                <a:spcPts val="3000"/>
              </a:lnSpc>
              <a:spcBef>
                <a:spcPct val="0"/>
              </a:spcBef>
              <a:spcAft>
                <a:spcPct val="0"/>
              </a:spcAft>
              <a:defRPr sz="2400">
                <a:solidFill>
                  <a:schemeClr val="tx2"/>
                </a:solidFill>
                <a:latin typeface="Arial" panose="020B0604020202020204" pitchFamily="34" charset="0"/>
              </a:defRPr>
            </a:lvl7pPr>
            <a:lvl8pPr marL="1371600" algn="l" rtl="0" eaLnBrk="1" fontAlgn="base" hangingPunct="1">
              <a:lnSpc>
                <a:spcPts val="3000"/>
              </a:lnSpc>
              <a:spcBef>
                <a:spcPct val="0"/>
              </a:spcBef>
              <a:spcAft>
                <a:spcPct val="0"/>
              </a:spcAft>
              <a:defRPr sz="2400">
                <a:solidFill>
                  <a:schemeClr val="tx2"/>
                </a:solidFill>
                <a:latin typeface="Arial" panose="020B0604020202020204" pitchFamily="34" charset="0"/>
              </a:defRPr>
            </a:lvl8pPr>
            <a:lvl9pPr marL="1828800" algn="l" rtl="0" eaLnBrk="1" fontAlgn="base" hangingPunct="1">
              <a:lnSpc>
                <a:spcPts val="3000"/>
              </a:lnSpc>
              <a:spcBef>
                <a:spcPct val="0"/>
              </a:spcBef>
              <a:spcAft>
                <a:spcPct val="0"/>
              </a:spcAft>
              <a:defRPr sz="2400">
                <a:solidFill>
                  <a:schemeClr val="tx2"/>
                </a:solidFill>
                <a:latin typeface="Arial" panose="020B0604020202020204" pitchFamily="34" charset="0"/>
              </a:defRPr>
            </a:lvl9pPr>
          </a:lstStyle>
          <a:p>
            <a:pPr marL="342900" indent="-342900">
              <a:lnSpc>
                <a:spcPts val="2200"/>
              </a:lnSpc>
              <a:defRPr/>
            </a:pPr>
            <a:r>
              <a:rPr lang="en-GB" altLang="de-DE" sz="1800" dirty="0"/>
              <a:t>Short Sum-Up of ProREG</a:t>
            </a:r>
          </a:p>
        </p:txBody>
      </p:sp>
      <p:graphicFrame>
        <p:nvGraphicFramePr>
          <p:cNvPr id="16" name="Tabelle 15">
            <a:extLst>
              <a:ext uri="{FF2B5EF4-FFF2-40B4-BE49-F238E27FC236}">
                <a16:creationId xmlns:a16="http://schemas.microsoft.com/office/drawing/2014/main" id="{FFD7E5F8-9185-8247-CCD6-2F6D0C87C1B7}"/>
              </a:ext>
            </a:extLst>
          </p:cNvPr>
          <p:cNvGraphicFramePr>
            <a:graphicFrameLocks noGrp="1"/>
          </p:cNvGraphicFramePr>
          <p:nvPr>
            <p:extLst>
              <p:ext uri="{D42A27DB-BD31-4B8C-83A1-F6EECF244321}">
                <p14:modId xmlns:p14="http://schemas.microsoft.com/office/powerpoint/2010/main" val="1215566502"/>
              </p:ext>
            </p:extLst>
          </p:nvPr>
        </p:nvGraphicFramePr>
        <p:xfrm>
          <a:off x="0" y="2501278"/>
          <a:ext cx="8876106" cy="2511257"/>
        </p:xfrm>
        <a:graphic>
          <a:graphicData uri="http://schemas.openxmlformats.org/drawingml/2006/table">
            <a:tbl>
              <a:tblPr/>
              <a:tblGrid>
                <a:gridCol w="1912146">
                  <a:extLst>
                    <a:ext uri="{9D8B030D-6E8A-4147-A177-3AD203B41FA5}">
                      <a16:colId xmlns:a16="http://schemas.microsoft.com/office/drawing/2014/main" val="991892800"/>
                    </a:ext>
                  </a:extLst>
                </a:gridCol>
                <a:gridCol w="174099">
                  <a:extLst>
                    <a:ext uri="{9D8B030D-6E8A-4147-A177-3AD203B41FA5}">
                      <a16:colId xmlns:a16="http://schemas.microsoft.com/office/drawing/2014/main" val="3783813256"/>
                    </a:ext>
                  </a:extLst>
                </a:gridCol>
                <a:gridCol w="174099">
                  <a:extLst>
                    <a:ext uri="{9D8B030D-6E8A-4147-A177-3AD203B41FA5}">
                      <a16:colId xmlns:a16="http://schemas.microsoft.com/office/drawing/2014/main" val="850172137"/>
                    </a:ext>
                  </a:extLst>
                </a:gridCol>
                <a:gridCol w="174099">
                  <a:extLst>
                    <a:ext uri="{9D8B030D-6E8A-4147-A177-3AD203B41FA5}">
                      <a16:colId xmlns:a16="http://schemas.microsoft.com/office/drawing/2014/main" val="1853488355"/>
                    </a:ext>
                  </a:extLst>
                </a:gridCol>
                <a:gridCol w="174099">
                  <a:extLst>
                    <a:ext uri="{9D8B030D-6E8A-4147-A177-3AD203B41FA5}">
                      <a16:colId xmlns:a16="http://schemas.microsoft.com/office/drawing/2014/main" val="3520958726"/>
                    </a:ext>
                  </a:extLst>
                </a:gridCol>
                <a:gridCol w="174099">
                  <a:extLst>
                    <a:ext uri="{9D8B030D-6E8A-4147-A177-3AD203B41FA5}">
                      <a16:colId xmlns:a16="http://schemas.microsoft.com/office/drawing/2014/main" val="562033920"/>
                    </a:ext>
                  </a:extLst>
                </a:gridCol>
                <a:gridCol w="174099">
                  <a:extLst>
                    <a:ext uri="{9D8B030D-6E8A-4147-A177-3AD203B41FA5}">
                      <a16:colId xmlns:a16="http://schemas.microsoft.com/office/drawing/2014/main" val="581954751"/>
                    </a:ext>
                  </a:extLst>
                </a:gridCol>
                <a:gridCol w="174099">
                  <a:extLst>
                    <a:ext uri="{9D8B030D-6E8A-4147-A177-3AD203B41FA5}">
                      <a16:colId xmlns:a16="http://schemas.microsoft.com/office/drawing/2014/main" val="3197654788"/>
                    </a:ext>
                  </a:extLst>
                </a:gridCol>
                <a:gridCol w="174099">
                  <a:extLst>
                    <a:ext uri="{9D8B030D-6E8A-4147-A177-3AD203B41FA5}">
                      <a16:colId xmlns:a16="http://schemas.microsoft.com/office/drawing/2014/main" val="1925440623"/>
                    </a:ext>
                  </a:extLst>
                </a:gridCol>
                <a:gridCol w="174099">
                  <a:extLst>
                    <a:ext uri="{9D8B030D-6E8A-4147-A177-3AD203B41FA5}">
                      <a16:colId xmlns:a16="http://schemas.microsoft.com/office/drawing/2014/main" val="2009358897"/>
                    </a:ext>
                  </a:extLst>
                </a:gridCol>
                <a:gridCol w="174099">
                  <a:extLst>
                    <a:ext uri="{9D8B030D-6E8A-4147-A177-3AD203B41FA5}">
                      <a16:colId xmlns:a16="http://schemas.microsoft.com/office/drawing/2014/main" val="2273987259"/>
                    </a:ext>
                  </a:extLst>
                </a:gridCol>
                <a:gridCol w="174099">
                  <a:extLst>
                    <a:ext uri="{9D8B030D-6E8A-4147-A177-3AD203B41FA5}">
                      <a16:colId xmlns:a16="http://schemas.microsoft.com/office/drawing/2014/main" val="3898106602"/>
                    </a:ext>
                  </a:extLst>
                </a:gridCol>
                <a:gridCol w="174099">
                  <a:extLst>
                    <a:ext uri="{9D8B030D-6E8A-4147-A177-3AD203B41FA5}">
                      <a16:colId xmlns:a16="http://schemas.microsoft.com/office/drawing/2014/main" val="3931795864"/>
                    </a:ext>
                  </a:extLst>
                </a:gridCol>
                <a:gridCol w="174099">
                  <a:extLst>
                    <a:ext uri="{9D8B030D-6E8A-4147-A177-3AD203B41FA5}">
                      <a16:colId xmlns:a16="http://schemas.microsoft.com/office/drawing/2014/main" val="3953732141"/>
                    </a:ext>
                  </a:extLst>
                </a:gridCol>
                <a:gridCol w="174099">
                  <a:extLst>
                    <a:ext uri="{9D8B030D-6E8A-4147-A177-3AD203B41FA5}">
                      <a16:colId xmlns:a16="http://schemas.microsoft.com/office/drawing/2014/main" val="2243407712"/>
                    </a:ext>
                  </a:extLst>
                </a:gridCol>
                <a:gridCol w="174099">
                  <a:extLst>
                    <a:ext uri="{9D8B030D-6E8A-4147-A177-3AD203B41FA5}">
                      <a16:colId xmlns:a16="http://schemas.microsoft.com/office/drawing/2014/main" val="4228207623"/>
                    </a:ext>
                  </a:extLst>
                </a:gridCol>
                <a:gridCol w="174099">
                  <a:extLst>
                    <a:ext uri="{9D8B030D-6E8A-4147-A177-3AD203B41FA5}">
                      <a16:colId xmlns:a16="http://schemas.microsoft.com/office/drawing/2014/main" val="2228056929"/>
                    </a:ext>
                  </a:extLst>
                </a:gridCol>
                <a:gridCol w="174099">
                  <a:extLst>
                    <a:ext uri="{9D8B030D-6E8A-4147-A177-3AD203B41FA5}">
                      <a16:colId xmlns:a16="http://schemas.microsoft.com/office/drawing/2014/main" val="3023309103"/>
                    </a:ext>
                  </a:extLst>
                </a:gridCol>
                <a:gridCol w="174099">
                  <a:extLst>
                    <a:ext uri="{9D8B030D-6E8A-4147-A177-3AD203B41FA5}">
                      <a16:colId xmlns:a16="http://schemas.microsoft.com/office/drawing/2014/main" val="1305073627"/>
                    </a:ext>
                  </a:extLst>
                </a:gridCol>
                <a:gridCol w="174099">
                  <a:extLst>
                    <a:ext uri="{9D8B030D-6E8A-4147-A177-3AD203B41FA5}">
                      <a16:colId xmlns:a16="http://schemas.microsoft.com/office/drawing/2014/main" val="3941347072"/>
                    </a:ext>
                  </a:extLst>
                </a:gridCol>
                <a:gridCol w="174099">
                  <a:extLst>
                    <a:ext uri="{9D8B030D-6E8A-4147-A177-3AD203B41FA5}">
                      <a16:colId xmlns:a16="http://schemas.microsoft.com/office/drawing/2014/main" val="2915877763"/>
                    </a:ext>
                  </a:extLst>
                </a:gridCol>
                <a:gridCol w="174099">
                  <a:extLst>
                    <a:ext uri="{9D8B030D-6E8A-4147-A177-3AD203B41FA5}">
                      <a16:colId xmlns:a16="http://schemas.microsoft.com/office/drawing/2014/main" val="2256942451"/>
                    </a:ext>
                  </a:extLst>
                </a:gridCol>
                <a:gridCol w="174099">
                  <a:extLst>
                    <a:ext uri="{9D8B030D-6E8A-4147-A177-3AD203B41FA5}">
                      <a16:colId xmlns:a16="http://schemas.microsoft.com/office/drawing/2014/main" val="2318891741"/>
                    </a:ext>
                  </a:extLst>
                </a:gridCol>
                <a:gridCol w="174099">
                  <a:extLst>
                    <a:ext uri="{9D8B030D-6E8A-4147-A177-3AD203B41FA5}">
                      <a16:colId xmlns:a16="http://schemas.microsoft.com/office/drawing/2014/main" val="163226323"/>
                    </a:ext>
                  </a:extLst>
                </a:gridCol>
                <a:gridCol w="174099">
                  <a:extLst>
                    <a:ext uri="{9D8B030D-6E8A-4147-A177-3AD203B41FA5}">
                      <a16:colId xmlns:a16="http://schemas.microsoft.com/office/drawing/2014/main" val="1627596706"/>
                    </a:ext>
                  </a:extLst>
                </a:gridCol>
                <a:gridCol w="174099">
                  <a:extLst>
                    <a:ext uri="{9D8B030D-6E8A-4147-A177-3AD203B41FA5}">
                      <a16:colId xmlns:a16="http://schemas.microsoft.com/office/drawing/2014/main" val="189367958"/>
                    </a:ext>
                  </a:extLst>
                </a:gridCol>
                <a:gridCol w="174099">
                  <a:extLst>
                    <a:ext uri="{9D8B030D-6E8A-4147-A177-3AD203B41FA5}">
                      <a16:colId xmlns:a16="http://schemas.microsoft.com/office/drawing/2014/main" val="3235198257"/>
                    </a:ext>
                  </a:extLst>
                </a:gridCol>
                <a:gridCol w="174099">
                  <a:extLst>
                    <a:ext uri="{9D8B030D-6E8A-4147-A177-3AD203B41FA5}">
                      <a16:colId xmlns:a16="http://schemas.microsoft.com/office/drawing/2014/main" val="2351168123"/>
                    </a:ext>
                  </a:extLst>
                </a:gridCol>
                <a:gridCol w="174099">
                  <a:extLst>
                    <a:ext uri="{9D8B030D-6E8A-4147-A177-3AD203B41FA5}">
                      <a16:colId xmlns:a16="http://schemas.microsoft.com/office/drawing/2014/main" val="2136823852"/>
                    </a:ext>
                  </a:extLst>
                </a:gridCol>
                <a:gridCol w="174099">
                  <a:extLst>
                    <a:ext uri="{9D8B030D-6E8A-4147-A177-3AD203B41FA5}">
                      <a16:colId xmlns:a16="http://schemas.microsoft.com/office/drawing/2014/main" val="3266130105"/>
                    </a:ext>
                  </a:extLst>
                </a:gridCol>
                <a:gridCol w="174099">
                  <a:extLst>
                    <a:ext uri="{9D8B030D-6E8A-4147-A177-3AD203B41FA5}">
                      <a16:colId xmlns:a16="http://schemas.microsoft.com/office/drawing/2014/main" val="1609431807"/>
                    </a:ext>
                  </a:extLst>
                </a:gridCol>
                <a:gridCol w="174099">
                  <a:extLst>
                    <a:ext uri="{9D8B030D-6E8A-4147-A177-3AD203B41FA5}">
                      <a16:colId xmlns:a16="http://schemas.microsoft.com/office/drawing/2014/main" val="1827272260"/>
                    </a:ext>
                  </a:extLst>
                </a:gridCol>
                <a:gridCol w="174099">
                  <a:extLst>
                    <a:ext uri="{9D8B030D-6E8A-4147-A177-3AD203B41FA5}">
                      <a16:colId xmlns:a16="http://schemas.microsoft.com/office/drawing/2014/main" val="3004966939"/>
                    </a:ext>
                  </a:extLst>
                </a:gridCol>
                <a:gridCol w="174099">
                  <a:extLst>
                    <a:ext uri="{9D8B030D-6E8A-4147-A177-3AD203B41FA5}">
                      <a16:colId xmlns:a16="http://schemas.microsoft.com/office/drawing/2014/main" val="3698009626"/>
                    </a:ext>
                  </a:extLst>
                </a:gridCol>
                <a:gridCol w="174099">
                  <a:extLst>
                    <a:ext uri="{9D8B030D-6E8A-4147-A177-3AD203B41FA5}">
                      <a16:colId xmlns:a16="http://schemas.microsoft.com/office/drawing/2014/main" val="2281556412"/>
                    </a:ext>
                  </a:extLst>
                </a:gridCol>
                <a:gridCol w="174099">
                  <a:extLst>
                    <a:ext uri="{9D8B030D-6E8A-4147-A177-3AD203B41FA5}">
                      <a16:colId xmlns:a16="http://schemas.microsoft.com/office/drawing/2014/main" val="4038038972"/>
                    </a:ext>
                  </a:extLst>
                </a:gridCol>
                <a:gridCol w="174099">
                  <a:extLst>
                    <a:ext uri="{9D8B030D-6E8A-4147-A177-3AD203B41FA5}">
                      <a16:colId xmlns:a16="http://schemas.microsoft.com/office/drawing/2014/main" val="4201310006"/>
                    </a:ext>
                  </a:extLst>
                </a:gridCol>
                <a:gridCol w="174099">
                  <a:extLst>
                    <a:ext uri="{9D8B030D-6E8A-4147-A177-3AD203B41FA5}">
                      <a16:colId xmlns:a16="http://schemas.microsoft.com/office/drawing/2014/main" val="2516988151"/>
                    </a:ext>
                  </a:extLst>
                </a:gridCol>
                <a:gridCol w="174099">
                  <a:extLst>
                    <a:ext uri="{9D8B030D-6E8A-4147-A177-3AD203B41FA5}">
                      <a16:colId xmlns:a16="http://schemas.microsoft.com/office/drawing/2014/main" val="3654713648"/>
                    </a:ext>
                  </a:extLst>
                </a:gridCol>
                <a:gridCol w="174099">
                  <a:extLst>
                    <a:ext uri="{9D8B030D-6E8A-4147-A177-3AD203B41FA5}">
                      <a16:colId xmlns:a16="http://schemas.microsoft.com/office/drawing/2014/main" val="1782980022"/>
                    </a:ext>
                  </a:extLst>
                </a:gridCol>
                <a:gridCol w="174099">
                  <a:extLst>
                    <a:ext uri="{9D8B030D-6E8A-4147-A177-3AD203B41FA5}">
                      <a16:colId xmlns:a16="http://schemas.microsoft.com/office/drawing/2014/main" val="3403802907"/>
                    </a:ext>
                  </a:extLst>
                </a:gridCol>
              </a:tblGrid>
              <a:tr h="190970">
                <a:tc>
                  <a:txBody>
                    <a:bodyPr/>
                    <a:lstStyle/>
                    <a:p>
                      <a:pPr algn="ctr" fontAlgn="b"/>
                      <a:r>
                        <a:rPr lang="de-DE" sz="800" b="1" i="0" u="none" strike="noStrike">
                          <a:solidFill>
                            <a:srgbClr val="000000"/>
                          </a:solidFill>
                          <a:effectLst/>
                          <a:latin typeface="Calibri" panose="020F0502020204030204" pitchFamily="34" charset="0"/>
                        </a:rPr>
                        <a:t>Timetable ProREG</a:t>
                      </a:r>
                    </a:p>
                  </a:txBody>
                  <a:tcPr marL="6748" marR="6748" marT="674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ctr" fontAlgn="b"/>
                      <a:r>
                        <a:rPr lang="de-DE" sz="800" b="0" i="0" u="none" strike="noStrike">
                          <a:solidFill>
                            <a:srgbClr val="000000"/>
                          </a:solidFill>
                          <a:effectLst/>
                          <a:latin typeface="Calibri" panose="020F0502020204030204" pitchFamily="34" charset="0"/>
                        </a:rPr>
                        <a:t>2022</a:t>
                      </a:r>
                    </a:p>
                  </a:txBody>
                  <a:tcPr marL="6748" marR="6748" marT="674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de-DE"/>
                    </a:p>
                  </a:txBody>
                  <a:tcPr/>
                </a:tc>
                <a:tc hMerge="1">
                  <a:txBody>
                    <a:bodyPr/>
                    <a:lstStyle/>
                    <a:p>
                      <a:endParaRPr lang="de-DE"/>
                    </a:p>
                  </a:txBody>
                  <a:tcPr/>
                </a:tc>
                <a:tc hMerge="1">
                  <a:txBody>
                    <a:bodyPr/>
                    <a:lstStyle/>
                    <a:p>
                      <a:endParaRPr lang="de-DE"/>
                    </a:p>
                  </a:txBody>
                  <a:tcPr/>
                </a:tc>
                <a:tc gridSpan="12">
                  <a:txBody>
                    <a:bodyPr/>
                    <a:lstStyle/>
                    <a:p>
                      <a:pPr algn="ctr" fontAlgn="b"/>
                      <a:r>
                        <a:rPr lang="de-DE" sz="800" b="0" i="0" u="none" strike="noStrike">
                          <a:solidFill>
                            <a:srgbClr val="000000"/>
                          </a:solidFill>
                          <a:effectLst/>
                          <a:latin typeface="Calibri" panose="020F0502020204030204" pitchFamily="34" charset="0"/>
                        </a:rPr>
                        <a:t>2023</a:t>
                      </a:r>
                    </a:p>
                  </a:txBody>
                  <a:tcPr marL="6748" marR="6748" marT="674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gridSpan="12">
                  <a:txBody>
                    <a:bodyPr/>
                    <a:lstStyle/>
                    <a:p>
                      <a:pPr algn="ctr" fontAlgn="b"/>
                      <a:r>
                        <a:rPr lang="de-DE" sz="800" b="0" i="0" u="none" strike="noStrike">
                          <a:solidFill>
                            <a:srgbClr val="000000"/>
                          </a:solidFill>
                          <a:effectLst/>
                          <a:latin typeface="Calibri" panose="020F0502020204030204" pitchFamily="34" charset="0"/>
                        </a:rPr>
                        <a:t>2024</a:t>
                      </a:r>
                    </a:p>
                  </a:txBody>
                  <a:tcPr marL="6748" marR="6748" marT="674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gridSpan="12">
                  <a:txBody>
                    <a:bodyPr/>
                    <a:lstStyle/>
                    <a:p>
                      <a:pPr algn="ctr" fontAlgn="b"/>
                      <a:r>
                        <a:rPr lang="de-DE" sz="800" b="0" i="0" u="none" strike="noStrike">
                          <a:solidFill>
                            <a:srgbClr val="000000"/>
                          </a:solidFill>
                          <a:effectLst/>
                          <a:latin typeface="Calibri" panose="020F0502020204030204" pitchFamily="34" charset="0"/>
                        </a:rPr>
                        <a:t>2025</a:t>
                      </a:r>
                    </a:p>
                  </a:txBody>
                  <a:tcPr marL="6748" marR="6748" marT="674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3026527856"/>
                  </a:ext>
                </a:extLst>
              </a:tr>
              <a:tr h="190970">
                <a:tc>
                  <a:txBody>
                    <a:bodyPr/>
                    <a:lstStyle/>
                    <a:p>
                      <a:pPr algn="l" fontAlgn="t"/>
                      <a:r>
                        <a:rPr lang="de-DE" sz="800" b="1" i="0" u="none" strike="noStrike">
                          <a:solidFill>
                            <a:srgbClr val="000000"/>
                          </a:solidFill>
                          <a:effectLst/>
                          <a:latin typeface="Calibri" panose="020F0502020204030204" pitchFamily="34" charset="0"/>
                        </a:rPr>
                        <a:t> </a:t>
                      </a:r>
                    </a:p>
                  </a:txBody>
                  <a:tcPr marL="6748" marR="6748" marT="6748"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DE" sz="800" b="0" i="0" u="none" strike="noStrike">
                          <a:solidFill>
                            <a:srgbClr val="000000"/>
                          </a:solidFill>
                          <a:effectLst/>
                          <a:latin typeface="Calibri" panose="020F0502020204030204" pitchFamily="34" charset="0"/>
                        </a:rPr>
                        <a:t>9</a:t>
                      </a:r>
                    </a:p>
                  </a:txBody>
                  <a:tcPr marL="6748" marR="6748" marT="674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DE" sz="800" b="0" i="0" u="none" strike="noStrike">
                          <a:solidFill>
                            <a:srgbClr val="000000"/>
                          </a:solidFill>
                          <a:effectLst/>
                          <a:latin typeface="Calibri" panose="020F0502020204030204" pitchFamily="34" charset="0"/>
                        </a:rPr>
                        <a:t>10</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DE" sz="800" b="0" i="0" u="none" strike="noStrike">
                          <a:solidFill>
                            <a:srgbClr val="000000"/>
                          </a:solidFill>
                          <a:effectLst/>
                          <a:latin typeface="Calibri" panose="020F0502020204030204" pitchFamily="34" charset="0"/>
                        </a:rPr>
                        <a:t>11</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DE" sz="800" b="0" i="0" u="none" strike="noStrike">
                          <a:solidFill>
                            <a:srgbClr val="000000"/>
                          </a:solidFill>
                          <a:effectLst/>
                          <a:latin typeface="Calibri" panose="020F0502020204030204" pitchFamily="34" charset="0"/>
                        </a:rPr>
                        <a:t>12</a:t>
                      </a:r>
                    </a:p>
                  </a:txBody>
                  <a:tcPr marL="6748" marR="6748" marT="674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DE" sz="800" b="0" i="0" u="none" strike="noStrike">
                          <a:solidFill>
                            <a:srgbClr val="000000"/>
                          </a:solidFill>
                          <a:effectLst/>
                          <a:latin typeface="Calibri" panose="020F0502020204030204" pitchFamily="34" charset="0"/>
                        </a:rPr>
                        <a:t>1</a:t>
                      </a:r>
                    </a:p>
                  </a:txBody>
                  <a:tcPr marL="6748" marR="6748" marT="674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DE" sz="800" b="0" i="0" u="none" strike="noStrike">
                          <a:solidFill>
                            <a:srgbClr val="000000"/>
                          </a:solidFill>
                          <a:effectLst/>
                          <a:latin typeface="Calibri" panose="020F0502020204030204" pitchFamily="34" charset="0"/>
                        </a:rPr>
                        <a:t>2</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DE" sz="800" b="0" i="0" u="none" strike="noStrike">
                          <a:solidFill>
                            <a:srgbClr val="000000"/>
                          </a:solidFill>
                          <a:effectLst/>
                          <a:latin typeface="Calibri" panose="020F0502020204030204" pitchFamily="34" charset="0"/>
                        </a:rPr>
                        <a:t>3</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DE" sz="800" b="0" i="0" u="none" strike="noStrike">
                          <a:solidFill>
                            <a:srgbClr val="000000"/>
                          </a:solidFill>
                          <a:effectLst/>
                          <a:latin typeface="Calibri" panose="020F0502020204030204" pitchFamily="34" charset="0"/>
                        </a:rPr>
                        <a:t>4</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DE" sz="800" b="0" i="0" u="none" strike="noStrike">
                          <a:solidFill>
                            <a:srgbClr val="000000"/>
                          </a:solidFill>
                          <a:effectLst/>
                          <a:latin typeface="Calibri" panose="020F0502020204030204" pitchFamily="34" charset="0"/>
                        </a:rPr>
                        <a:t>5</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DE" sz="800" b="0" i="0" u="none" strike="noStrike">
                          <a:solidFill>
                            <a:srgbClr val="000000"/>
                          </a:solidFill>
                          <a:effectLst/>
                          <a:latin typeface="Calibri" panose="020F0502020204030204" pitchFamily="34" charset="0"/>
                        </a:rPr>
                        <a:t>6</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DE" sz="800" b="0" i="0" u="none" strike="noStrike">
                          <a:solidFill>
                            <a:srgbClr val="000000"/>
                          </a:solidFill>
                          <a:effectLst/>
                          <a:latin typeface="Calibri" panose="020F0502020204030204" pitchFamily="34" charset="0"/>
                        </a:rPr>
                        <a:t>7</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DE" sz="800" b="0" i="0" u="none" strike="noStrike">
                          <a:solidFill>
                            <a:srgbClr val="000000"/>
                          </a:solidFill>
                          <a:effectLst/>
                          <a:latin typeface="Calibri" panose="020F0502020204030204" pitchFamily="34" charset="0"/>
                        </a:rPr>
                        <a:t>8</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DE" sz="800" b="0" i="0" u="none" strike="noStrike">
                          <a:solidFill>
                            <a:srgbClr val="000000"/>
                          </a:solidFill>
                          <a:effectLst/>
                          <a:latin typeface="Calibri" panose="020F0502020204030204" pitchFamily="34" charset="0"/>
                        </a:rPr>
                        <a:t>9</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DE" sz="800" b="0" i="0" u="none" strike="noStrike">
                          <a:solidFill>
                            <a:srgbClr val="000000"/>
                          </a:solidFill>
                          <a:effectLst/>
                          <a:latin typeface="Calibri" panose="020F0502020204030204" pitchFamily="34" charset="0"/>
                        </a:rPr>
                        <a:t>10</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DE" sz="800" b="0" i="0" u="none" strike="noStrike">
                          <a:solidFill>
                            <a:srgbClr val="000000"/>
                          </a:solidFill>
                          <a:effectLst/>
                          <a:latin typeface="Calibri" panose="020F0502020204030204" pitchFamily="34" charset="0"/>
                        </a:rPr>
                        <a:t>11</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DE" sz="800" b="0" i="0" u="none" strike="noStrike">
                          <a:solidFill>
                            <a:srgbClr val="000000"/>
                          </a:solidFill>
                          <a:effectLst/>
                          <a:latin typeface="Calibri" panose="020F0502020204030204" pitchFamily="34" charset="0"/>
                        </a:rPr>
                        <a:t>12</a:t>
                      </a:r>
                    </a:p>
                  </a:txBody>
                  <a:tcPr marL="6748" marR="6748" marT="674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DE" sz="800" b="0" i="0" u="none" strike="noStrike">
                          <a:solidFill>
                            <a:srgbClr val="000000"/>
                          </a:solidFill>
                          <a:effectLst/>
                          <a:latin typeface="Calibri" panose="020F0502020204030204" pitchFamily="34" charset="0"/>
                        </a:rPr>
                        <a:t>1</a:t>
                      </a:r>
                    </a:p>
                  </a:txBody>
                  <a:tcPr marL="6748" marR="6748" marT="674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DE" sz="800" b="0" i="0" u="none" strike="noStrike">
                          <a:solidFill>
                            <a:srgbClr val="000000"/>
                          </a:solidFill>
                          <a:effectLst/>
                          <a:latin typeface="Calibri" panose="020F0502020204030204" pitchFamily="34" charset="0"/>
                        </a:rPr>
                        <a:t>2</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DE" sz="800" b="0" i="0" u="none" strike="noStrike">
                          <a:solidFill>
                            <a:srgbClr val="000000"/>
                          </a:solidFill>
                          <a:effectLst/>
                          <a:latin typeface="Calibri" panose="020F0502020204030204" pitchFamily="34" charset="0"/>
                        </a:rPr>
                        <a:t>3</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DE" sz="800" b="0" i="0" u="none" strike="noStrike">
                          <a:solidFill>
                            <a:srgbClr val="000000"/>
                          </a:solidFill>
                          <a:effectLst/>
                          <a:latin typeface="Calibri" panose="020F0502020204030204" pitchFamily="34" charset="0"/>
                        </a:rPr>
                        <a:t>4</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DE" sz="800" b="0" i="0" u="none" strike="noStrike">
                          <a:solidFill>
                            <a:srgbClr val="000000"/>
                          </a:solidFill>
                          <a:effectLst/>
                          <a:latin typeface="Calibri" panose="020F0502020204030204" pitchFamily="34" charset="0"/>
                        </a:rPr>
                        <a:t>5</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DE" sz="800" b="0" i="0" u="none" strike="noStrike">
                          <a:solidFill>
                            <a:srgbClr val="000000"/>
                          </a:solidFill>
                          <a:effectLst/>
                          <a:latin typeface="Calibri" panose="020F0502020204030204" pitchFamily="34" charset="0"/>
                        </a:rPr>
                        <a:t>6</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DE" sz="800" b="0" i="0" u="none" strike="noStrike">
                          <a:solidFill>
                            <a:srgbClr val="000000"/>
                          </a:solidFill>
                          <a:effectLst/>
                          <a:latin typeface="Calibri" panose="020F0502020204030204" pitchFamily="34" charset="0"/>
                        </a:rPr>
                        <a:t>7</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DE" sz="800" b="0" i="0" u="none" strike="noStrike">
                          <a:solidFill>
                            <a:srgbClr val="000000"/>
                          </a:solidFill>
                          <a:effectLst/>
                          <a:latin typeface="Calibri" panose="020F0502020204030204" pitchFamily="34" charset="0"/>
                        </a:rPr>
                        <a:t>8</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DE" sz="800" b="0" i="0" u="none" strike="noStrike">
                          <a:solidFill>
                            <a:srgbClr val="000000"/>
                          </a:solidFill>
                          <a:effectLst/>
                          <a:latin typeface="Calibri" panose="020F0502020204030204" pitchFamily="34" charset="0"/>
                        </a:rPr>
                        <a:t>9</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DE" sz="800" b="0" i="0" u="none" strike="noStrike">
                          <a:solidFill>
                            <a:srgbClr val="000000"/>
                          </a:solidFill>
                          <a:effectLst/>
                          <a:latin typeface="Calibri" panose="020F0502020204030204" pitchFamily="34" charset="0"/>
                        </a:rPr>
                        <a:t>10</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DE" sz="800" b="0" i="0" u="none" strike="noStrike">
                          <a:solidFill>
                            <a:srgbClr val="000000"/>
                          </a:solidFill>
                          <a:effectLst/>
                          <a:latin typeface="Calibri" panose="020F0502020204030204" pitchFamily="34" charset="0"/>
                        </a:rPr>
                        <a:t>11</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DE" sz="800" b="0" i="0" u="none" strike="noStrike">
                          <a:solidFill>
                            <a:srgbClr val="000000"/>
                          </a:solidFill>
                          <a:effectLst/>
                          <a:latin typeface="Calibri" panose="020F0502020204030204" pitchFamily="34" charset="0"/>
                        </a:rPr>
                        <a:t>12</a:t>
                      </a:r>
                    </a:p>
                  </a:txBody>
                  <a:tcPr marL="6748" marR="6748" marT="674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DE" sz="800" b="0" i="0" u="none" strike="noStrike">
                          <a:solidFill>
                            <a:srgbClr val="000000"/>
                          </a:solidFill>
                          <a:effectLst/>
                          <a:latin typeface="Calibri" panose="020F0502020204030204" pitchFamily="34" charset="0"/>
                        </a:rPr>
                        <a:t>1</a:t>
                      </a:r>
                    </a:p>
                  </a:txBody>
                  <a:tcPr marL="6748" marR="6748" marT="674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DE" sz="800" b="0" i="0" u="none" strike="noStrike">
                          <a:solidFill>
                            <a:srgbClr val="000000"/>
                          </a:solidFill>
                          <a:effectLst/>
                          <a:latin typeface="Calibri" panose="020F0502020204030204" pitchFamily="34" charset="0"/>
                        </a:rPr>
                        <a:t>2</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DE" sz="800" b="0" i="0" u="none" strike="noStrike">
                          <a:solidFill>
                            <a:srgbClr val="000000"/>
                          </a:solidFill>
                          <a:effectLst/>
                          <a:latin typeface="Calibri" panose="020F0502020204030204" pitchFamily="34" charset="0"/>
                        </a:rPr>
                        <a:t>3</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DE" sz="800" b="0" i="0" u="none" strike="noStrike">
                          <a:solidFill>
                            <a:srgbClr val="000000"/>
                          </a:solidFill>
                          <a:effectLst/>
                          <a:latin typeface="Calibri" panose="020F0502020204030204" pitchFamily="34" charset="0"/>
                        </a:rPr>
                        <a:t>4</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DE" sz="800" b="0" i="0" u="none" strike="noStrike">
                          <a:solidFill>
                            <a:srgbClr val="000000"/>
                          </a:solidFill>
                          <a:effectLst/>
                          <a:latin typeface="Calibri" panose="020F0502020204030204" pitchFamily="34" charset="0"/>
                        </a:rPr>
                        <a:t>5</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DE" sz="800" b="0" i="0" u="none" strike="noStrike">
                          <a:solidFill>
                            <a:srgbClr val="000000"/>
                          </a:solidFill>
                          <a:effectLst/>
                          <a:latin typeface="Calibri" panose="020F0502020204030204" pitchFamily="34" charset="0"/>
                        </a:rPr>
                        <a:t>6</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DE" sz="800" b="0" i="0" u="none" strike="noStrike">
                          <a:solidFill>
                            <a:srgbClr val="000000"/>
                          </a:solidFill>
                          <a:effectLst/>
                          <a:latin typeface="Calibri" panose="020F0502020204030204" pitchFamily="34" charset="0"/>
                        </a:rPr>
                        <a:t>7</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DE" sz="800" b="0" i="0" u="none" strike="noStrike">
                          <a:solidFill>
                            <a:srgbClr val="000000"/>
                          </a:solidFill>
                          <a:effectLst/>
                          <a:latin typeface="Calibri" panose="020F0502020204030204" pitchFamily="34" charset="0"/>
                        </a:rPr>
                        <a:t>8</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DE" sz="800" b="0" i="0" u="none" strike="noStrike">
                          <a:solidFill>
                            <a:srgbClr val="000000"/>
                          </a:solidFill>
                          <a:effectLst/>
                          <a:latin typeface="Calibri" panose="020F0502020204030204" pitchFamily="34" charset="0"/>
                        </a:rPr>
                        <a:t>9</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DE" sz="800" b="0" i="0" u="none" strike="noStrike">
                          <a:solidFill>
                            <a:srgbClr val="000000"/>
                          </a:solidFill>
                          <a:effectLst/>
                          <a:latin typeface="Calibri" panose="020F0502020204030204" pitchFamily="34" charset="0"/>
                        </a:rPr>
                        <a:t>10</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DE" sz="800" b="0" i="0" u="none" strike="noStrike">
                          <a:solidFill>
                            <a:srgbClr val="000000"/>
                          </a:solidFill>
                          <a:effectLst/>
                          <a:latin typeface="Calibri" panose="020F0502020204030204" pitchFamily="34" charset="0"/>
                        </a:rPr>
                        <a:t>11</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DE" sz="800" b="0" i="0" u="none" strike="noStrike">
                          <a:solidFill>
                            <a:srgbClr val="000000"/>
                          </a:solidFill>
                          <a:effectLst/>
                          <a:latin typeface="Calibri" panose="020F0502020204030204" pitchFamily="34" charset="0"/>
                        </a:rPr>
                        <a:t>12</a:t>
                      </a:r>
                    </a:p>
                  </a:txBody>
                  <a:tcPr marL="6748" marR="6748" marT="674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92291188"/>
                  </a:ext>
                </a:extLst>
              </a:tr>
              <a:tr h="190970">
                <a:tc>
                  <a:txBody>
                    <a:bodyPr/>
                    <a:lstStyle/>
                    <a:p>
                      <a:pPr algn="l" fontAlgn="t"/>
                      <a:r>
                        <a:rPr lang="de-DE" sz="800" b="1" i="0" u="none" strike="noStrike">
                          <a:solidFill>
                            <a:srgbClr val="000000"/>
                          </a:solidFill>
                          <a:effectLst/>
                          <a:latin typeface="Calibri" panose="020F0502020204030204" pitchFamily="34" charset="0"/>
                        </a:rPr>
                        <a:t> </a:t>
                      </a:r>
                    </a:p>
                  </a:txBody>
                  <a:tcPr marL="6748" marR="6748" marT="6748"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de-DE" sz="800" b="0" i="0" u="none" strike="noStrike" dirty="0">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482777652"/>
                  </a:ext>
                </a:extLst>
              </a:tr>
              <a:tr h="190970">
                <a:tc>
                  <a:txBody>
                    <a:bodyPr/>
                    <a:lstStyle/>
                    <a:p>
                      <a:pPr algn="l" fontAlgn="t"/>
                      <a:r>
                        <a:rPr lang="en-GB" sz="800" b="1" i="0" u="none" strike="noStrike">
                          <a:solidFill>
                            <a:srgbClr val="000000"/>
                          </a:solidFill>
                          <a:effectLst/>
                          <a:latin typeface="Calibri" panose="020F0502020204030204" pitchFamily="34" charset="0"/>
                        </a:rPr>
                        <a:t>Project </a:t>
                      </a:r>
                      <a:r>
                        <a:rPr lang="en-GB" sz="800" b="1" i="0" u="none" strike="noStrike" noProof="0">
                          <a:solidFill>
                            <a:srgbClr val="000000"/>
                          </a:solidFill>
                          <a:effectLst/>
                          <a:latin typeface="Calibri" panose="020F0502020204030204" pitchFamily="34" charset="0"/>
                        </a:rPr>
                        <a:t>start</a:t>
                      </a:r>
                      <a:endParaRPr lang="en-GB" sz="800" b="1" i="0" u="none" strike="noStrike" noProof="0" dirty="0">
                        <a:solidFill>
                          <a:srgbClr val="000000"/>
                        </a:solidFill>
                        <a:effectLst/>
                        <a:latin typeface="Calibri" panose="020F0502020204030204" pitchFamily="34" charset="0"/>
                      </a:endParaRPr>
                    </a:p>
                  </a:txBody>
                  <a:tcPr marL="6748" marR="6748" marT="6748"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33"/>
                    </a:solidFill>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72736676"/>
                  </a:ext>
                </a:extLst>
              </a:tr>
              <a:tr h="190970">
                <a:tc>
                  <a:txBody>
                    <a:bodyPr/>
                    <a:lstStyle/>
                    <a:p>
                      <a:pPr algn="l" fontAlgn="t"/>
                      <a:r>
                        <a:rPr lang="en-GB" sz="800" b="1" i="0" u="none" strike="noStrike">
                          <a:solidFill>
                            <a:srgbClr val="000000"/>
                          </a:solidFill>
                          <a:effectLst/>
                          <a:latin typeface="Calibri" panose="020F0502020204030204" pitchFamily="34" charset="0"/>
                        </a:rPr>
                        <a:t>Kick-Off Kumasi</a:t>
                      </a:r>
                      <a:endParaRPr lang="en-GB" sz="800" b="1" i="0" u="none" strike="noStrike" dirty="0">
                        <a:solidFill>
                          <a:srgbClr val="000000"/>
                        </a:solidFill>
                        <a:effectLst/>
                        <a:latin typeface="Calibri" panose="020F0502020204030204" pitchFamily="34" charset="0"/>
                      </a:endParaRPr>
                    </a:p>
                  </a:txBody>
                  <a:tcPr marL="6748" marR="6748" marT="6748"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dirty="0">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6434006"/>
                  </a:ext>
                </a:extLst>
              </a:tr>
              <a:tr h="210068">
                <a:tc>
                  <a:txBody>
                    <a:bodyPr/>
                    <a:lstStyle/>
                    <a:p>
                      <a:pPr algn="l" fontAlgn="t"/>
                      <a:r>
                        <a:rPr lang="en-GB" sz="800" b="1" i="0" u="none" strike="noStrike">
                          <a:solidFill>
                            <a:srgbClr val="000000"/>
                          </a:solidFill>
                          <a:effectLst/>
                          <a:latin typeface="Calibri" panose="020F0502020204030204" pitchFamily="34" charset="0"/>
                        </a:rPr>
                        <a:t>Needs analyses</a:t>
                      </a:r>
                      <a:endParaRPr lang="en-GB" sz="800" b="1" i="0" u="none" strike="noStrike" dirty="0">
                        <a:solidFill>
                          <a:srgbClr val="000000"/>
                        </a:solidFill>
                        <a:effectLst/>
                        <a:latin typeface="Calibri" panose="020F0502020204030204" pitchFamily="34" charset="0"/>
                      </a:endParaRPr>
                    </a:p>
                  </a:txBody>
                  <a:tcPr marL="6748" marR="6748" marT="6748"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00"/>
                    </a:solidFill>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38395285"/>
                  </a:ext>
                </a:extLst>
              </a:tr>
              <a:tr h="190970">
                <a:tc>
                  <a:txBody>
                    <a:bodyPr/>
                    <a:lstStyle/>
                    <a:p>
                      <a:pPr algn="l" fontAlgn="t"/>
                      <a:r>
                        <a:rPr lang="en-GB" sz="800" b="1" i="0" u="none" strike="noStrike">
                          <a:solidFill>
                            <a:srgbClr val="000000"/>
                          </a:solidFill>
                          <a:effectLst/>
                          <a:latin typeface="Calibri" panose="020F0502020204030204" pitchFamily="34" charset="0"/>
                        </a:rPr>
                        <a:t>Exploratory trip to Berlin</a:t>
                      </a:r>
                      <a:endParaRPr lang="en-GB" sz="800" b="1" i="0" u="none" strike="noStrike" dirty="0">
                        <a:solidFill>
                          <a:srgbClr val="000000"/>
                        </a:solidFill>
                        <a:effectLst/>
                        <a:latin typeface="Calibri" panose="020F0502020204030204" pitchFamily="34" charset="0"/>
                      </a:endParaRPr>
                    </a:p>
                  </a:txBody>
                  <a:tcPr marL="6748" marR="6748" marT="6748"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de-DE" sz="800" b="0" i="0" u="none" strike="noStrike">
                        <a:solidFill>
                          <a:srgbClr val="000000"/>
                        </a:solidFill>
                        <a:effectLst/>
                        <a:latin typeface="Calibri" panose="020F0502020204030204" pitchFamily="34" charset="0"/>
                      </a:endParaRP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94131797"/>
                  </a:ext>
                </a:extLst>
              </a:tr>
              <a:tr h="190970">
                <a:tc>
                  <a:txBody>
                    <a:bodyPr/>
                    <a:lstStyle/>
                    <a:p>
                      <a:r>
                        <a:rPr lang="en-GB" sz="800" b="1" i="0" u="none" strike="noStrike" kern="1200" baseline="0">
                          <a:solidFill>
                            <a:schemeClr val="tx1"/>
                          </a:solidFill>
                          <a:latin typeface="Calibri" panose="020F0502020204030204" pitchFamily="34" charset="0"/>
                          <a:ea typeface="+mn-ea"/>
                          <a:cs typeface="Calibri" panose="020F0502020204030204" pitchFamily="34" charset="0"/>
                        </a:rPr>
                        <a:t>Development of module concepts </a:t>
                      </a:r>
                      <a:endParaRPr lang="en-GB" sz="800" b="0" i="0" u="none" strike="noStrike" kern="1200" baseline="0" dirty="0">
                        <a:solidFill>
                          <a:schemeClr val="tx1"/>
                        </a:solidFill>
                        <a:latin typeface="Calibri" panose="020F0502020204030204" pitchFamily="34" charset="0"/>
                        <a:ea typeface="+mn-ea"/>
                        <a:cs typeface="Calibri" panose="020F0502020204030204" pitchFamily="34" charset="0"/>
                      </a:endParaRPr>
                    </a:p>
                  </a:txBody>
                  <a:tcPr marL="6748" marR="6748" marT="6748"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00"/>
                    </a:solidFill>
                  </a:tcPr>
                </a:tc>
                <a:tc>
                  <a:txBody>
                    <a:bodyPr/>
                    <a:lstStyle/>
                    <a:p>
                      <a:pPr algn="ctr" fontAlgn="b"/>
                      <a:r>
                        <a:rPr lang="de-DE" sz="800" b="0" i="0" u="none" strike="noStrike" dirty="0">
                          <a:solidFill>
                            <a:srgbClr val="FFFFFF"/>
                          </a:solidFill>
                          <a:effectLst/>
                          <a:latin typeface="Calibri" panose="020F0502020204030204" pitchFamily="34" charset="0"/>
                        </a:rPr>
                        <a:t> </a:t>
                      </a:r>
                    </a:p>
                  </a:txBody>
                  <a:tcPr marL="6748" marR="6748" marT="674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de-DE" sz="800" b="0" i="0" u="none" strike="noStrike" dirty="0">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de-DE" sz="800" b="0" i="0" u="none" strike="noStrike" dirty="0">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de-DE" sz="800" b="0" i="0" u="none" strike="noStrike" dirty="0">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de-DE" sz="800" b="0" i="0" u="none" strike="noStrike" dirty="0">
                          <a:solidFill>
                            <a:srgbClr val="FFFFFF"/>
                          </a:solidFill>
                          <a:effectLst/>
                          <a:latin typeface="Calibri" panose="020F0502020204030204" pitchFamily="34" charset="0"/>
                        </a:rPr>
                        <a:t> </a:t>
                      </a:r>
                    </a:p>
                  </a:txBody>
                  <a:tcPr marL="6748" marR="6748" marT="674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de-DE" sz="800" b="0" i="0" u="none" strike="noStrike" dirty="0">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de-DE" sz="800" b="0" i="0" u="none" strike="noStrike" dirty="0">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de-DE" sz="800" b="0" i="0" u="none" strike="noStrike" dirty="0">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de-DE" sz="800" b="0" i="0" u="none" strike="noStrike" dirty="0">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de-DE" sz="800" b="0" i="0" u="none" strike="noStrike" dirty="0">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de-DE" sz="800" b="0" i="0" u="none" strike="noStrike" dirty="0">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de-DE" sz="800" b="0" i="0" u="none" strike="noStrike" dirty="0">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47547960"/>
                  </a:ext>
                </a:extLst>
              </a:tr>
              <a:tr h="190970">
                <a:tc>
                  <a:txBody>
                    <a:bodyPr/>
                    <a:lstStyle/>
                    <a:p>
                      <a:pPr algn="l" fontAlgn="t"/>
                      <a:r>
                        <a:rPr lang="en-GB" sz="800" b="1" i="0" u="none" strike="noStrike">
                          <a:solidFill>
                            <a:srgbClr val="000000"/>
                          </a:solidFill>
                          <a:effectLst/>
                          <a:latin typeface="Calibri" panose="020F0502020204030204" pitchFamily="34" charset="0"/>
                        </a:rPr>
                        <a:t>Development of learning units</a:t>
                      </a:r>
                      <a:endParaRPr lang="en-GB" sz="800" b="1" i="0" u="none" strike="noStrike" dirty="0">
                        <a:solidFill>
                          <a:srgbClr val="000000"/>
                        </a:solidFill>
                        <a:effectLst/>
                        <a:latin typeface="Calibri" panose="020F0502020204030204" pitchFamily="34" charset="0"/>
                      </a:endParaRPr>
                    </a:p>
                  </a:txBody>
                  <a:tcPr marL="6748" marR="6748" marT="6748"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00"/>
                    </a:solidFill>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de-DE" sz="800" b="0" i="0" u="none" strike="noStrike" dirty="0">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de-DE" sz="800" b="0" i="0" u="none" strike="noStrike" dirty="0">
                          <a:solidFill>
                            <a:srgbClr val="FFFFFF"/>
                          </a:solidFill>
                          <a:effectLst/>
                          <a:latin typeface="Calibri" panose="020F0502020204030204" pitchFamily="34" charset="0"/>
                        </a:rPr>
                        <a:t> </a:t>
                      </a:r>
                    </a:p>
                  </a:txBody>
                  <a:tcPr marL="6748" marR="6748" marT="674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de-DE" sz="800" b="0" i="0" u="none" strike="noStrike" dirty="0">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dirty="0">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de-DE" sz="800" b="0" i="0" u="none" strike="noStrike" dirty="0">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de-DE" sz="800" b="0" i="0" u="none" strike="noStrike" dirty="0">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de-DE" sz="800" b="0" i="0" u="none" strike="noStrike" dirty="0">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de-DE" sz="800" b="0" i="0" u="none" strike="noStrike" dirty="0">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de-DE" sz="800" b="0" i="0" u="none" strike="noStrike" dirty="0">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dirty="0">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59168291"/>
                  </a:ext>
                </a:extLst>
              </a:tr>
              <a:tr h="190970">
                <a:tc>
                  <a:txBody>
                    <a:bodyPr/>
                    <a:lstStyle/>
                    <a:p>
                      <a:pPr algn="l" fontAlgn="t"/>
                      <a:r>
                        <a:rPr lang="en-GB" sz="800" b="1" i="0" u="none" strike="noStrike" noProof="0" dirty="0">
                          <a:solidFill>
                            <a:srgbClr val="000000"/>
                          </a:solidFill>
                          <a:effectLst/>
                          <a:latin typeface="Calibri" panose="020F0502020204030204" pitchFamily="34" charset="0"/>
                        </a:rPr>
                        <a:t>Prototyping the Modules</a:t>
                      </a:r>
                    </a:p>
                  </a:txBody>
                  <a:tcPr marL="6748" marR="6748" marT="6748"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CCFF"/>
                    </a:solidFill>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de-DE" sz="800" b="0" i="0" u="none" strike="noStrike" dirty="0">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dirty="0">
                          <a:solidFill>
                            <a:srgbClr val="FFFFFF"/>
                          </a:solidFill>
                          <a:effectLst/>
                          <a:latin typeface="Calibri" panose="020F0502020204030204" pitchFamily="34" charset="0"/>
                        </a:rPr>
                        <a:t> </a:t>
                      </a:r>
                    </a:p>
                  </a:txBody>
                  <a:tcPr marL="6748" marR="6748" marT="674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dirty="0">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dirty="0">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dirty="0">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de-DE" sz="800" b="0" i="0" u="none" strike="noStrike" dirty="0">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de-DE" sz="800" b="0" i="0" u="none" strike="noStrike" dirty="0">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de-DE" sz="800" b="0" i="0" u="none" strike="noStrike" dirty="0">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de-DE" sz="800" b="0" i="0" u="none" strike="noStrike" dirty="0">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dirty="0">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0629984"/>
                  </a:ext>
                </a:extLst>
              </a:tr>
              <a:tr h="190970">
                <a:tc>
                  <a:txBody>
                    <a:bodyPr/>
                    <a:lstStyle/>
                    <a:p>
                      <a:pPr algn="l" fontAlgn="t"/>
                      <a:r>
                        <a:rPr lang="en-GB" sz="800" b="1" i="0" u="none" strike="noStrike" noProof="0" dirty="0">
                          <a:solidFill>
                            <a:srgbClr val="000000"/>
                          </a:solidFill>
                          <a:effectLst/>
                          <a:latin typeface="Calibri" panose="020F0502020204030204" pitchFamily="34" charset="0"/>
                        </a:rPr>
                        <a:t>Piloting the Modules</a:t>
                      </a:r>
                    </a:p>
                  </a:txBody>
                  <a:tcPr marL="6748" marR="6748" marT="6748"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CCFF"/>
                    </a:solidFill>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dirty="0">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de-DE" sz="800" b="0" i="0" u="none" strike="noStrike" dirty="0">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dirty="0">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71277166"/>
                  </a:ext>
                </a:extLst>
              </a:tr>
              <a:tr h="190970">
                <a:tc>
                  <a:txBody>
                    <a:bodyPr/>
                    <a:lstStyle/>
                    <a:p>
                      <a:pPr algn="l" fontAlgn="t"/>
                      <a:r>
                        <a:rPr lang="en-GB" sz="800" b="1" i="0" u="none" strike="noStrike" noProof="0" dirty="0">
                          <a:solidFill>
                            <a:srgbClr val="000000"/>
                          </a:solidFill>
                          <a:effectLst/>
                          <a:latin typeface="Calibri" panose="020F0502020204030204" pitchFamily="34" charset="0"/>
                        </a:rPr>
                        <a:t>Institutional Anchoring</a:t>
                      </a:r>
                    </a:p>
                  </a:txBody>
                  <a:tcPr marL="6748" marR="6748" marT="6748"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99FF"/>
                    </a:solidFill>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800" b="0" i="0" u="none" strike="noStrike" dirty="0">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de-DE" sz="800" b="0" i="0" u="none" strike="noStrike" dirty="0">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de-DE" sz="800" b="0" i="0" u="none" strike="noStrike" dirty="0">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de-DE" sz="800" b="0" i="0" u="none" strike="noStrike" dirty="0">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de-DE" sz="800" b="0" i="0" u="none" strike="noStrike" dirty="0">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de-DE" sz="800" b="0" i="0" u="none" strike="noStrike">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de-DE" sz="800" b="0" i="0" u="none" strike="noStrike" dirty="0">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de-DE" sz="800" b="0" i="0" u="none" strike="noStrike" dirty="0">
                          <a:solidFill>
                            <a:srgbClr val="FFFFFF"/>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08396361"/>
                  </a:ext>
                </a:extLst>
              </a:tr>
              <a:tr h="200519">
                <a:tc>
                  <a:txBody>
                    <a:bodyPr/>
                    <a:lstStyle/>
                    <a:p>
                      <a:pPr algn="l" fontAlgn="t"/>
                      <a:r>
                        <a:rPr lang="en-GB" sz="800" b="1" i="0" u="none" strike="noStrike" dirty="0">
                          <a:solidFill>
                            <a:srgbClr val="000000"/>
                          </a:solidFill>
                          <a:effectLst/>
                          <a:latin typeface="Calibri" panose="020F0502020204030204" pitchFamily="34" charset="0"/>
                        </a:rPr>
                        <a:t>Project Closure with Final Meeting</a:t>
                      </a:r>
                    </a:p>
                  </a:txBody>
                  <a:tcPr marL="6748" marR="6748" marT="6748"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de-DE" sz="800" b="1" i="0" u="none" strike="noStrike">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de-DE" sz="800" b="1" i="0" u="none" strike="noStrike">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de-DE" sz="800" b="1" i="0" u="none" strike="noStrike">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de-DE" sz="800" b="1" i="0" u="none" strike="noStrike">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de-DE" sz="800" b="1" i="0" u="none" strike="noStrike">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de-DE" sz="800" b="0" i="0" u="none" strike="noStrike">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de-DE" sz="800" b="0" i="0" u="none" strike="noStrike" dirty="0">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fontAlgn="b"/>
                      <a:r>
                        <a:rPr lang="de-DE" sz="800" b="0" i="0" u="none" strike="noStrike" dirty="0">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l" fontAlgn="b"/>
                      <a:r>
                        <a:rPr lang="de-DE" sz="800" b="0" i="0" u="none" strike="noStrike" dirty="0">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fontAlgn="b"/>
                      <a:r>
                        <a:rPr lang="de-DE" sz="800" b="0" i="0" u="none" strike="noStrike" dirty="0">
                          <a:solidFill>
                            <a:srgbClr val="000000"/>
                          </a:solidFill>
                          <a:effectLst/>
                          <a:latin typeface="Calibri" panose="020F0502020204030204" pitchFamily="34" charset="0"/>
                        </a:rPr>
                        <a:t> </a:t>
                      </a:r>
                    </a:p>
                  </a:txBody>
                  <a:tcPr marL="6748" marR="6748" marT="674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3174922466"/>
                  </a:ext>
                </a:extLst>
              </a:tr>
            </a:tbl>
          </a:graphicData>
        </a:graphic>
      </p:graphicFrame>
    </p:spTree>
    <p:extLst>
      <p:ext uri="{BB962C8B-B14F-4D97-AF65-F5344CB8AC3E}">
        <p14:creationId xmlns:p14="http://schemas.microsoft.com/office/powerpoint/2010/main" val="30214044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3" descr="TU_130227_PPT_Bild-Aussicht_Streifen">
            <a:extLst>
              <a:ext uri="{FF2B5EF4-FFF2-40B4-BE49-F238E27FC236}">
                <a16:creationId xmlns:a16="http://schemas.microsoft.com/office/drawing/2014/main" id="{CBAA8CF3-B658-FCA4-E6FB-733CB923B7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39750"/>
            <a:ext cx="695007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Fußzeilenplatzhalter 3">
            <a:extLst>
              <a:ext uri="{FF2B5EF4-FFF2-40B4-BE49-F238E27FC236}">
                <a16:creationId xmlns:a16="http://schemas.microsoft.com/office/drawing/2014/main" id="{5895A195-3CDD-AC3A-980E-DBC3F817FCE4}"/>
              </a:ext>
            </a:extLst>
          </p:cNvPr>
          <p:cNvSpPr>
            <a:spLocks noGrp="1"/>
          </p:cNvSpPr>
          <p:nvPr>
            <p:ph type="ftr" sz="quarter" idx="10"/>
          </p:nvPr>
        </p:nvSpPr>
        <p:spPr>
          <a:xfrm>
            <a:off x="550513" y="6541440"/>
            <a:ext cx="6624638" cy="152400"/>
          </a:xfrm>
        </p:spPr>
        <p:txBody>
          <a:bodyPr/>
          <a:lstStyle/>
          <a:p>
            <a:r>
              <a:rPr lang="en-GB" altLang="de-DE" dirty="0"/>
              <a:t>ProREG Short explanation </a:t>
            </a:r>
            <a:r>
              <a:rPr lang="en-GB" altLang="de-DE" b="0" dirty="0"/>
              <a:t>|</a:t>
            </a:r>
            <a:r>
              <a:rPr lang="en-GB" altLang="de-DE" dirty="0"/>
              <a:t> </a:t>
            </a:r>
            <a:r>
              <a:rPr lang="en-GB" altLang="de-DE" b="0" dirty="0"/>
              <a:t>PD Dr. Stefan Wolf | Kick-Off Meeting of ProREG, 5</a:t>
            </a:r>
            <a:r>
              <a:rPr lang="en-GB" altLang="de-DE" b="0" baseline="30000" dirty="0"/>
              <a:t>th</a:t>
            </a:r>
            <a:r>
              <a:rPr lang="en-GB" altLang="de-DE" b="0" dirty="0"/>
              <a:t> December 2022 </a:t>
            </a:r>
          </a:p>
        </p:txBody>
      </p:sp>
      <p:sp>
        <p:nvSpPr>
          <p:cNvPr id="2" name="Titel 1">
            <a:extLst>
              <a:ext uri="{FF2B5EF4-FFF2-40B4-BE49-F238E27FC236}">
                <a16:creationId xmlns:a16="http://schemas.microsoft.com/office/drawing/2014/main" id="{15B1A1AA-13F1-E370-B5F3-1661AE259489}"/>
              </a:ext>
            </a:extLst>
          </p:cNvPr>
          <p:cNvSpPr>
            <a:spLocks noGrp="1"/>
          </p:cNvSpPr>
          <p:nvPr>
            <p:ph type="title"/>
          </p:nvPr>
        </p:nvSpPr>
        <p:spPr>
          <a:xfrm>
            <a:off x="550513" y="757048"/>
            <a:ext cx="3154777" cy="381000"/>
          </a:xfrm>
          <a:solidFill>
            <a:schemeClr val="bg1">
              <a:lumMod val="95000"/>
            </a:schemeClr>
          </a:solidFill>
        </p:spPr>
        <p:txBody>
          <a:bodyPr/>
          <a:lstStyle/>
          <a:p>
            <a:r>
              <a:rPr lang="de-DE" dirty="0"/>
              <a:t>Content and </a:t>
            </a:r>
            <a:r>
              <a:rPr lang="en-GB" dirty="0"/>
              <a:t>Activities</a:t>
            </a:r>
          </a:p>
        </p:txBody>
      </p:sp>
      <p:graphicFrame>
        <p:nvGraphicFramePr>
          <p:cNvPr id="6" name="Inhaltsplatzhalter 5">
            <a:extLst>
              <a:ext uri="{FF2B5EF4-FFF2-40B4-BE49-F238E27FC236}">
                <a16:creationId xmlns:a16="http://schemas.microsoft.com/office/drawing/2014/main" id="{44837F78-6422-B633-4376-C1ABAD968146}"/>
              </a:ext>
            </a:extLst>
          </p:cNvPr>
          <p:cNvGraphicFramePr>
            <a:graphicFrameLocks noGrp="1"/>
          </p:cNvGraphicFramePr>
          <p:nvPr>
            <p:ph idx="1"/>
            <p:extLst>
              <p:ext uri="{D42A27DB-BD31-4B8C-83A1-F6EECF244321}">
                <p14:modId xmlns:p14="http://schemas.microsoft.com/office/powerpoint/2010/main" val="3805024320"/>
              </p:ext>
            </p:extLst>
          </p:nvPr>
        </p:nvGraphicFramePr>
        <p:xfrm>
          <a:off x="268013" y="1798015"/>
          <a:ext cx="4320480" cy="244827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Foliennummernplatzhalter 4">
            <a:extLst>
              <a:ext uri="{FF2B5EF4-FFF2-40B4-BE49-F238E27FC236}">
                <a16:creationId xmlns:a16="http://schemas.microsoft.com/office/drawing/2014/main" id="{C4AC28D0-BA38-9366-5496-B676A7013002}"/>
              </a:ext>
            </a:extLst>
          </p:cNvPr>
          <p:cNvSpPr>
            <a:spLocks noGrp="1"/>
          </p:cNvSpPr>
          <p:nvPr>
            <p:ph type="sldNum" sz="quarter" idx="11"/>
          </p:nvPr>
        </p:nvSpPr>
        <p:spPr>
          <a:xfrm>
            <a:off x="550513" y="6727178"/>
            <a:ext cx="6624638" cy="152400"/>
          </a:xfrm>
        </p:spPr>
        <p:txBody>
          <a:bodyPr/>
          <a:lstStyle/>
          <a:p>
            <a:r>
              <a:rPr lang="de-DE" altLang="de-DE"/>
              <a:t>Page </a:t>
            </a:r>
            <a:fld id="{796D985A-F7F1-440F-87DD-29EFACEB934F}" type="slidenum">
              <a:rPr lang="de-DE" altLang="de-DE" smtClean="0"/>
              <a:pPr/>
              <a:t>6</a:t>
            </a:fld>
            <a:endParaRPr lang="de-DE" altLang="de-DE" dirty="0"/>
          </a:p>
        </p:txBody>
      </p:sp>
      <p:graphicFrame>
        <p:nvGraphicFramePr>
          <p:cNvPr id="7" name="Inhaltsplatzhalter 5">
            <a:extLst>
              <a:ext uri="{FF2B5EF4-FFF2-40B4-BE49-F238E27FC236}">
                <a16:creationId xmlns:a16="http://schemas.microsoft.com/office/drawing/2014/main" id="{BA274975-919F-0EAA-8D4B-4294929CF27A}"/>
              </a:ext>
            </a:extLst>
          </p:cNvPr>
          <p:cNvGraphicFramePr>
            <a:graphicFrameLocks/>
          </p:cNvGraphicFramePr>
          <p:nvPr>
            <p:extLst>
              <p:ext uri="{D42A27DB-BD31-4B8C-83A1-F6EECF244321}">
                <p14:modId xmlns:p14="http://schemas.microsoft.com/office/powerpoint/2010/main" val="4228448465"/>
              </p:ext>
            </p:extLst>
          </p:nvPr>
        </p:nvGraphicFramePr>
        <p:xfrm>
          <a:off x="4843755" y="1874575"/>
          <a:ext cx="4050116" cy="2371713"/>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aphicFrame>
        <p:nvGraphicFramePr>
          <p:cNvPr id="8" name="Inhaltsplatzhalter 5">
            <a:extLst>
              <a:ext uri="{FF2B5EF4-FFF2-40B4-BE49-F238E27FC236}">
                <a16:creationId xmlns:a16="http://schemas.microsoft.com/office/drawing/2014/main" id="{C8CE70BA-1592-C555-D6BC-A2C54AC434B9}"/>
              </a:ext>
            </a:extLst>
          </p:cNvPr>
          <p:cNvGraphicFramePr>
            <a:graphicFrameLocks/>
          </p:cNvGraphicFramePr>
          <p:nvPr>
            <p:extLst>
              <p:ext uri="{D42A27DB-BD31-4B8C-83A1-F6EECF244321}">
                <p14:modId xmlns:p14="http://schemas.microsoft.com/office/powerpoint/2010/main" val="3253619134"/>
              </p:ext>
            </p:extLst>
          </p:nvPr>
        </p:nvGraphicFramePr>
        <p:xfrm>
          <a:off x="2710555" y="4215578"/>
          <a:ext cx="3851919" cy="2664000"/>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sp>
        <p:nvSpPr>
          <p:cNvPr id="3" name="Rechteck: abgerundete Ecken 2">
            <a:extLst>
              <a:ext uri="{FF2B5EF4-FFF2-40B4-BE49-F238E27FC236}">
                <a16:creationId xmlns:a16="http://schemas.microsoft.com/office/drawing/2014/main" id="{C8AA6742-A518-1A91-16DC-97FD5A855BF6}"/>
              </a:ext>
            </a:extLst>
          </p:cNvPr>
          <p:cNvSpPr/>
          <p:nvPr/>
        </p:nvSpPr>
        <p:spPr bwMode="auto">
          <a:xfrm>
            <a:off x="334291" y="1221951"/>
            <a:ext cx="3168352" cy="576064"/>
          </a:xfrm>
          <a:prstGeom prst="roundRect">
            <a:avLst/>
          </a:prstGeom>
          <a:solidFill>
            <a:srgbClr val="FFCC66"/>
          </a:solidFill>
          <a:ln w="9525"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de-DE" sz="1800" b="0" i="0" u="none" strike="noStrike" cap="none" normalizeH="0" baseline="0" dirty="0">
                <a:ln>
                  <a:noFill/>
                </a:ln>
                <a:solidFill>
                  <a:schemeClr val="tx1"/>
                </a:solidFill>
                <a:effectLst/>
                <a:latin typeface="Arial" panose="020B0604020202020204" pitchFamily="34" charset="0"/>
              </a:rPr>
              <a:t>Development</a:t>
            </a:r>
          </a:p>
        </p:txBody>
      </p:sp>
      <p:sp>
        <p:nvSpPr>
          <p:cNvPr id="9" name="Rechteck: abgerundete Ecken 8">
            <a:extLst>
              <a:ext uri="{FF2B5EF4-FFF2-40B4-BE49-F238E27FC236}">
                <a16:creationId xmlns:a16="http://schemas.microsoft.com/office/drawing/2014/main" id="{85E40350-3B8D-D27A-D938-E2BEDF64452E}"/>
              </a:ext>
            </a:extLst>
          </p:cNvPr>
          <p:cNvSpPr/>
          <p:nvPr/>
        </p:nvSpPr>
        <p:spPr bwMode="auto">
          <a:xfrm>
            <a:off x="4832643" y="1190589"/>
            <a:ext cx="3168352" cy="576064"/>
          </a:xfrm>
          <a:prstGeom prst="roundRect">
            <a:avLst/>
          </a:prstGeom>
          <a:solidFill>
            <a:srgbClr val="66CCFF"/>
          </a:solidFill>
          <a:ln w="9525"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de-DE" sz="1800" b="0" i="0" u="none" strike="noStrike" cap="none" normalizeH="0" baseline="0" dirty="0">
                <a:ln>
                  <a:noFill/>
                </a:ln>
                <a:solidFill>
                  <a:schemeClr val="tx1"/>
                </a:solidFill>
                <a:effectLst/>
                <a:latin typeface="Arial" panose="020B0604020202020204" pitchFamily="34" charset="0"/>
              </a:rPr>
              <a:t>Implementation</a:t>
            </a:r>
          </a:p>
        </p:txBody>
      </p:sp>
      <p:sp>
        <p:nvSpPr>
          <p:cNvPr id="10" name="Rechteck: abgerundete Ecken 9">
            <a:extLst>
              <a:ext uri="{FF2B5EF4-FFF2-40B4-BE49-F238E27FC236}">
                <a16:creationId xmlns:a16="http://schemas.microsoft.com/office/drawing/2014/main" id="{A30304AF-FADE-7226-8FA6-20DA0B1D6CBD}"/>
              </a:ext>
            </a:extLst>
          </p:cNvPr>
          <p:cNvSpPr/>
          <p:nvPr/>
        </p:nvSpPr>
        <p:spPr bwMode="auto">
          <a:xfrm>
            <a:off x="334291" y="5259546"/>
            <a:ext cx="2304256" cy="576064"/>
          </a:xfrm>
          <a:prstGeom prst="roundRect">
            <a:avLst/>
          </a:prstGeom>
          <a:solidFill>
            <a:srgbClr val="9999FF"/>
          </a:solidFill>
          <a:ln w="9525"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GB" sz="1800" b="0" i="0" u="none" strike="noStrike" cap="none" normalizeH="0" baseline="0" dirty="0">
                <a:ln>
                  <a:noFill/>
                </a:ln>
                <a:solidFill>
                  <a:schemeClr val="tx1"/>
                </a:solidFill>
                <a:effectLst/>
                <a:latin typeface="Arial" panose="020B0604020202020204" pitchFamily="34" charset="0"/>
              </a:rPr>
              <a:t>Structural setting up</a:t>
            </a:r>
          </a:p>
        </p:txBody>
      </p:sp>
      <p:sp>
        <p:nvSpPr>
          <p:cNvPr id="12" name="Rectangle 2">
            <a:extLst>
              <a:ext uri="{FF2B5EF4-FFF2-40B4-BE49-F238E27FC236}">
                <a16:creationId xmlns:a16="http://schemas.microsoft.com/office/drawing/2014/main" id="{55C75078-338A-E9C4-B9AE-553EBF72C909}"/>
              </a:ext>
            </a:extLst>
          </p:cNvPr>
          <p:cNvSpPr txBox="1">
            <a:spLocks noChangeArrowheads="1"/>
          </p:cNvSpPr>
          <p:nvPr/>
        </p:nvSpPr>
        <p:spPr bwMode="auto">
          <a:xfrm>
            <a:off x="347866" y="3186"/>
            <a:ext cx="8061325"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gn="l" rtl="0" eaLnBrk="1" fontAlgn="base" hangingPunct="1">
              <a:lnSpc>
                <a:spcPts val="3000"/>
              </a:lnSpc>
              <a:spcBef>
                <a:spcPct val="0"/>
              </a:spcBef>
              <a:spcAft>
                <a:spcPct val="0"/>
              </a:spcAft>
              <a:defRPr sz="2400" kern="1200">
                <a:solidFill>
                  <a:schemeClr val="tx2"/>
                </a:solidFill>
                <a:latin typeface="+mj-lt"/>
                <a:ea typeface="+mj-ea"/>
                <a:cs typeface="+mj-cs"/>
              </a:defRPr>
            </a:lvl1pPr>
            <a:lvl2pPr algn="l" rtl="0" eaLnBrk="1" fontAlgn="base" hangingPunct="1">
              <a:lnSpc>
                <a:spcPts val="3000"/>
              </a:lnSpc>
              <a:spcBef>
                <a:spcPct val="0"/>
              </a:spcBef>
              <a:spcAft>
                <a:spcPct val="0"/>
              </a:spcAft>
              <a:defRPr sz="2400">
                <a:solidFill>
                  <a:schemeClr val="tx2"/>
                </a:solidFill>
                <a:latin typeface="Arial" panose="020B0604020202020204" pitchFamily="34" charset="0"/>
              </a:defRPr>
            </a:lvl2pPr>
            <a:lvl3pPr algn="l" rtl="0" eaLnBrk="1" fontAlgn="base" hangingPunct="1">
              <a:lnSpc>
                <a:spcPts val="3000"/>
              </a:lnSpc>
              <a:spcBef>
                <a:spcPct val="0"/>
              </a:spcBef>
              <a:spcAft>
                <a:spcPct val="0"/>
              </a:spcAft>
              <a:defRPr sz="2400">
                <a:solidFill>
                  <a:schemeClr val="tx2"/>
                </a:solidFill>
                <a:latin typeface="Arial" panose="020B0604020202020204" pitchFamily="34" charset="0"/>
              </a:defRPr>
            </a:lvl3pPr>
            <a:lvl4pPr algn="l" rtl="0" eaLnBrk="1" fontAlgn="base" hangingPunct="1">
              <a:lnSpc>
                <a:spcPts val="3000"/>
              </a:lnSpc>
              <a:spcBef>
                <a:spcPct val="0"/>
              </a:spcBef>
              <a:spcAft>
                <a:spcPct val="0"/>
              </a:spcAft>
              <a:defRPr sz="2400">
                <a:solidFill>
                  <a:schemeClr val="tx2"/>
                </a:solidFill>
                <a:latin typeface="Arial" panose="020B0604020202020204" pitchFamily="34" charset="0"/>
              </a:defRPr>
            </a:lvl4pPr>
            <a:lvl5pPr algn="l" rtl="0" eaLnBrk="1" fontAlgn="base" hangingPunct="1">
              <a:lnSpc>
                <a:spcPts val="3000"/>
              </a:lnSpc>
              <a:spcBef>
                <a:spcPct val="0"/>
              </a:spcBef>
              <a:spcAft>
                <a:spcPct val="0"/>
              </a:spcAft>
              <a:defRPr sz="2400">
                <a:solidFill>
                  <a:schemeClr val="tx2"/>
                </a:solidFill>
                <a:latin typeface="Arial" panose="020B0604020202020204" pitchFamily="34" charset="0"/>
              </a:defRPr>
            </a:lvl5pPr>
            <a:lvl6pPr marL="457200" algn="l" rtl="0" eaLnBrk="1" fontAlgn="base" hangingPunct="1">
              <a:lnSpc>
                <a:spcPts val="3000"/>
              </a:lnSpc>
              <a:spcBef>
                <a:spcPct val="0"/>
              </a:spcBef>
              <a:spcAft>
                <a:spcPct val="0"/>
              </a:spcAft>
              <a:defRPr sz="2400">
                <a:solidFill>
                  <a:schemeClr val="tx2"/>
                </a:solidFill>
                <a:latin typeface="Arial" panose="020B0604020202020204" pitchFamily="34" charset="0"/>
              </a:defRPr>
            </a:lvl6pPr>
            <a:lvl7pPr marL="914400" algn="l" rtl="0" eaLnBrk="1" fontAlgn="base" hangingPunct="1">
              <a:lnSpc>
                <a:spcPts val="3000"/>
              </a:lnSpc>
              <a:spcBef>
                <a:spcPct val="0"/>
              </a:spcBef>
              <a:spcAft>
                <a:spcPct val="0"/>
              </a:spcAft>
              <a:defRPr sz="2400">
                <a:solidFill>
                  <a:schemeClr val="tx2"/>
                </a:solidFill>
                <a:latin typeface="Arial" panose="020B0604020202020204" pitchFamily="34" charset="0"/>
              </a:defRPr>
            </a:lvl7pPr>
            <a:lvl8pPr marL="1371600" algn="l" rtl="0" eaLnBrk="1" fontAlgn="base" hangingPunct="1">
              <a:lnSpc>
                <a:spcPts val="3000"/>
              </a:lnSpc>
              <a:spcBef>
                <a:spcPct val="0"/>
              </a:spcBef>
              <a:spcAft>
                <a:spcPct val="0"/>
              </a:spcAft>
              <a:defRPr sz="2400">
                <a:solidFill>
                  <a:schemeClr val="tx2"/>
                </a:solidFill>
                <a:latin typeface="Arial" panose="020B0604020202020204" pitchFamily="34" charset="0"/>
              </a:defRPr>
            </a:lvl8pPr>
            <a:lvl9pPr marL="1828800" algn="l" rtl="0" eaLnBrk="1" fontAlgn="base" hangingPunct="1">
              <a:lnSpc>
                <a:spcPts val="3000"/>
              </a:lnSpc>
              <a:spcBef>
                <a:spcPct val="0"/>
              </a:spcBef>
              <a:spcAft>
                <a:spcPct val="0"/>
              </a:spcAft>
              <a:defRPr sz="2400">
                <a:solidFill>
                  <a:schemeClr val="tx2"/>
                </a:solidFill>
                <a:latin typeface="Arial" panose="020B0604020202020204" pitchFamily="34" charset="0"/>
              </a:defRPr>
            </a:lvl9pPr>
          </a:lstStyle>
          <a:p>
            <a:pPr marL="342900" indent="-342900">
              <a:lnSpc>
                <a:spcPts val="2200"/>
              </a:lnSpc>
              <a:defRPr/>
            </a:pPr>
            <a:r>
              <a:rPr lang="en-GB" altLang="de-DE" sz="1800" dirty="0"/>
              <a:t>Short Sum-Up of ProREG</a:t>
            </a:r>
          </a:p>
        </p:txBody>
      </p:sp>
      <p:grpSp>
        <p:nvGrpSpPr>
          <p:cNvPr id="25" name="Gruppieren 24">
            <a:extLst>
              <a:ext uri="{FF2B5EF4-FFF2-40B4-BE49-F238E27FC236}">
                <a16:creationId xmlns:a16="http://schemas.microsoft.com/office/drawing/2014/main" id="{908C7BBB-25FF-585D-CDB8-388AE8D303CE}"/>
              </a:ext>
            </a:extLst>
          </p:cNvPr>
          <p:cNvGrpSpPr/>
          <p:nvPr/>
        </p:nvGrpSpPr>
        <p:grpSpPr>
          <a:xfrm>
            <a:off x="6012160" y="6020176"/>
            <a:ext cx="3240360" cy="813912"/>
            <a:chOff x="5580112" y="6051032"/>
            <a:chExt cx="3240360" cy="813912"/>
          </a:xfrm>
        </p:grpSpPr>
        <p:pic>
          <p:nvPicPr>
            <p:cNvPr id="26" name="Grafik 25">
              <a:extLst>
                <a:ext uri="{FF2B5EF4-FFF2-40B4-BE49-F238E27FC236}">
                  <a16:creationId xmlns:a16="http://schemas.microsoft.com/office/drawing/2014/main" id="{4D87E428-FBC2-77AD-30D6-7A7C67CC7CD3}"/>
                </a:ext>
              </a:extLst>
            </p:cNvPr>
            <p:cNvPicPr>
              <a:picLocks noChangeAspect="1"/>
            </p:cNvPicPr>
            <p:nvPr/>
          </p:nvPicPr>
          <p:blipFill>
            <a:blip r:embed="rId19">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588224" y="6051032"/>
              <a:ext cx="2232248" cy="813912"/>
            </a:xfrm>
            <a:prstGeom prst="rect">
              <a:avLst/>
            </a:prstGeom>
          </p:spPr>
        </p:pic>
        <p:sp>
          <p:nvSpPr>
            <p:cNvPr id="27" name="Textfeld 26">
              <a:extLst>
                <a:ext uri="{FF2B5EF4-FFF2-40B4-BE49-F238E27FC236}">
                  <a16:creationId xmlns:a16="http://schemas.microsoft.com/office/drawing/2014/main" id="{204BA1A5-3221-9819-BAAA-C2E38A824D09}"/>
                </a:ext>
              </a:extLst>
            </p:cNvPr>
            <p:cNvSpPr txBox="1"/>
            <p:nvPr/>
          </p:nvSpPr>
          <p:spPr>
            <a:xfrm>
              <a:off x="5580112" y="6319488"/>
              <a:ext cx="1512168" cy="276999"/>
            </a:xfrm>
            <a:prstGeom prst="rect">
              <a:avLst/>
            </a:prstGeom>
            <a:noFill/>
          </p:spPr>
          <p:txBody>
            <a:bodyPr wrap="square" rtlCol="0">
              <a:spAutoFit/>
            </a:bodyPr>
            <a:lstStyle/>
            <a:p>
              <a:r>
                <a:rPr lang="de-DE" dirty="0" err="1"/>
                <a:t>Funded</a:t>
              </a:r>
              <a:r>
                <a:rPr lang="de-DE" dirty="0"/>
                <a:t> </a:t>
              </a:r>
              <a:r>
                <a:rPr lang="de-DE" dirty="0" err="1"/>
                <a:t>by</a:t>
              </a:r>
              <a:endParaRPr lang="de-DE" dirty="0"/>
            </a:p>
          </p:txBody>
        </p:sp>
      </p:grpSp>
    </p:spTree>
    <p:extLst>
      <p:ext uri="{BB962C8B-B14F-4D97-AF65-F5344CB8AC3E}">
        <p14:creationId xmlns:p14="http://schemas.microsoft.com/office/powerpoint/2010/main" val="18523013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7" descr="TU_Logo_lang_RGB_rot_PPT-2">
            <a:extLst>
              <a:ext uri="{FF2B5EF4-FFF2-40B4-BE49-F238E27FC236}">
                <a16:creationId xmlns:a16="http://schemas.microsoft.com/office/drawing/2014/main" id="{78F40DB4-47F1-9773-8078-2CE9A52C6F28}"/>
              </a:ext>
            </a:extLst>
          </p:cNvPr>
          <p:cNvPicPr>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7649671" y="5553048"/>
            <a:ext cx="136842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uppieren 3">
            <a:extLst>
              <a:ext uri="{FF2B5EF4-FFF2-40B4-BE49-F238E27FC236}">
                <a16:creationId xmlns:a16="http://schemas.microsoft.com/office/drawing/2014/main" id="{679D6D89-8E56-FCC7-2FF3-F2EABBB1DA16}"/>
              </a:ext>
            </a:extLst>
          </p:cNvPr>
          <p:cNvGrpSpPr/>
          <p:nvPr/>
        </p:nvGrpSpPr>
        <p:grpSpPr>
          <a:xfrm>
            <a:off x="8172256" y="2687062"/>
            <a:ext cx="845840" cy="1308786"/>
            <a:chOff x="6971304" y="4307944"/>
            <a:chExt cx="845840" cy="1308786"/>
          </a:xfrm>
        </p:grpSpPr>
        <p:pic>
          <p:nvPicPr>
            <p:cNvPr id="5" name="Grafik 4">
              <a:extLst>
                <a:ext uri="{FF2B5EF4-FFF2-40B4-BE49-F238E27FC236}">
                  <a16:creationId xmlns:a16="http://schemas.microsoft.com/office/drawing/2014/main" id="{25D40B05-CCBD-0FC3-C34F-6D4BA2C36D6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46824" y="4307944"/>
              <a:ext cx="694800" cy="1034648"/>
            </a:xfrm>
            <a:prstGeom prst="rect">
              <a:avLst/>
            </a:prstGeom>
          </p:spPr>
        </p:pic>
        <p:sp>
          <p:nvSpPr>
            <p:cNvPr id="6" name="Textfeld 5">
              <a:extLst>
                <a:ext uri="{FF2B5EF4-FFF2-40B4-BE49-F238E27FC236}">
                  <a16:creationId xmlns:a16="http://schemas.microsoft.com/office/drawing/2014/main" id="{C1680205-9398-C504-4FB7-522CC9CF9464}"/>
                </a:ext>
              </a:extLst>
            </p:cNvPr>
            <p:cNvSpPr txBox="1"/>
            <p:nvPr/>
          </p:nvSpPr>
          <p:spPr>
            <a:xfrm>
              <a:off x="6971304" y="5339731"/>
              <a:ext cx="845840" cy="276999"/>
            </a:xfrm>
            <a:prstGeom prst="rect">
              <a:avLst/>
            </a:prstGeom>
            <a:noFill/>
          </p:spPr>
          <p:txBody>
            <a:bodyPr wrap="square">
              <a:spAutoFit/>
            </a:bodyPr>
            <a:lstStyle/>
            <a:p>
              <a:r>
                <a:rPr lang="en-US" dirty="0"/>
                <a:t>KNUST</a:t>
              </a:r>
              <a:endParaRPr lang="de-DE" dirty="0"/>
            </a:p>
          </p:txBody>
        </p:sp>
      </p:grpSp>
      <p:sp>
        <p:nvSpPr>
          <p:cNvPr id="2" name="Fußzeilenplatzhalter 3">
            <a:extLst>
              <a:ext uri="{FF2B5EF4-FFF2-40B4-BE49-F238E27FC236}">
                <a16:creationId xmlns:a16="http://schemas.microsoft.com/office/drawing/2014/main" id="{B7131D81-5241-8F44-0974-5A13686F8642}"/>
              </a:ext>
            </a:extLst>
          </p:cNvPr>
          <p:cNvSpPr>
            <a:spLocks noGrp="1"/>
          </p:cNvSpPr>
          <p:nvPr>
            <p:ph type="ftr" sz="quarter" idx="10"/>
          </p:nvPr>
        </p:nvSpPr>
        <p:spPr>
          <a:xfrm>
            <a:off x="539750" y="6058935"/>
            <a:ext cx="6875497" cy="152401"/>
          </a:xfrm>
        </p:spPr>
        <p:txBody>
          <a:bodyPr/>
          <a:lstStyle/>
          <a:p>
            <a:r>
              <a:rPr lang="en-GB" altLang="de-DE" dirty="0"/>
              <a:t>ProREG Short explanation </a:t>
            </a:r>
            <a:r>
              <a:rPr lang="en-GB" altLang="de-DE" b="0" dirty="0"/>
              <a:t>|</a:t>
            </a:r>
            <a:r>
              <a:rPr lang="en-GB" altLang="de-DE" dirty="0"/>
              <a:t> </a:t>
            </a:r>
            <a:r>
              <a:rPr lang="en-GB" altLang="de-DE" b="0" dirty="0"/>
              <a:t>PD Dr. Stefan Wolf, </a:t>
            </a:r>
            <a:r>
              <a:rPr lang="en-GB" altLang="de-DE" b="0" dirty="0">
                <a:hlinkClick r:id="rId6"/>
              </a:rPr>
              <a:t>s.wolf@tu-berlin.de</a:t>
            </a:r>
            <a:r>
              <a:rPr lang="en-GB" altLang="de-DE" b="0" dirty="0"/>
              <a:t> | Kick-Off Meeting of ProREG, 5</a:t>
            </a:r>
            <a:r>
              <a:rPr lang="en-GB" altLang="de-DE" b="0" baseline="30000" dirty="0"/>
              <a:t>th</a:t>
            </a:r>
            <a:r>
              <a:rPr lang="en-GB" altLang="de-DE" b="0" dirty="0"/>
              <a:t> December 2022 </a:t>
            </a:r>
          </a:p>
        </p:txBody>
      </p:sp>
      <p:sp>
        <p:nvSpPr>
          <p:cNvPr id="3" name="Foliennummernplatzhalter 4">
            <a:extLst>
              <a:ext uri="{FF2B5EF4-FFF2-40B4-BE49-F238E27FC236}">
                <a16:creationId xmlns:a16="http://schemas.microsoft.com/office/drawing/2014/main" id="{229CCA33-6928-C0B9-954F-991546147575}"/>
              </a:ext>
            </a:extLst>
          </p:cNvPr>
          <p:cNvSpPr>
            <a:spLocks noGrp="1"/>
          </p:cNvSpPr>
          <p:nvPr>
            <p:ph type="sldNum" sz="quarter" idx="11"/>
          </p:nvPr>
        </p:nvSpPr>
        <p:spPr/>
        <p:txBody>
          <a:bodyPr/>
          <a:lstStyle/>
          <a:p>
            <a:r>
              <a:rPr lang="de-DE" altLang="de-DE" dirty="0"/>
              <a:t>Page </a:t>
            </a:r>
            <a:fld id="{B5009D1B-B038-439F-9F8E-50308A75E7B0}" type="slidenum">
              <a:rPr lang="de-DE" altLang="de-DE"/>
              <a:pPr/>
              <a:t>7</a:t>
            </a:fld>
            <a:endParaRPr lang="de-DE" altLang="de-DE" dirty="0"/>
          </a:p>
        </p:txBody>
      </p:sp>
      <p:sp>
        <p:nvSpPr>
          <p:cNvPr id="5122" name="Rectangle 2">
            <a:extLst>
              <a:ext uri="{FF2B5EF4-FFF2-40B4-BE49-F238E27FC236}">
                <a16:creationId xmlns:a16="http://schemas.microsoft.com/office/drawing/2014/main" id="{A771D6FA-5171-CD10-270F-0B5487B38743}"/>
              </a:ext>
            </a:extLst>
          </p:cNvPr>
          <p:cNvSpPr>
            <a:spLocks noGrp="1" noChangeArrowheads="1"/>
          </p:cNvSpPr>
          <p:nvPr>
            <p:ph type="title"/>
          </p:nvPr>
        </p:nvSpPr>
        <p:spPr/>
        <p:txBody>
          <a:bodyPr/>
          <a:lstStyle/>
          <a:p>
            <a:pPr marL="342900" marR="0" lvl="0" indent="-342900" algn="l" defTabSz="914400" rtl="0" eaLnBrk="1" fontAlgn="base" latinLnBrk="0" hangingPunct="1">
              <a:lnSpc>
                <a:spcPts val="2200"/>
              </a:lnSpc>
              <a:spcBef>
                <a:spcPct val="0"/>
              </a:spcBef>
              <a:spcAft>
                <a:spcPct val="0"/>
              </a:spcAft>
              <a:buClrTx/>
              <a:buSzTx/>
              <a:buFontTx/>
              <a:buNone/>
              <a:tabLst/>
              <a:defRPr/>
            </a:pPr>
            <a:r>
              <a:rPr lang="en-GB" altLang="de-DE" dirty="0"/>
              <a:t>Thank you for your audience</a:t>
            </a:r>
          </a:p>
        </p:txBody>
      </p:sp>
      <p:sp>
        <p:nvSpPr>
          <p:cNvPr id="5123" name="Rectangle 3">
            <a:extLst>
              <a:ext uri="{FF2B5EF4-FFF2-40B4-BE49-F238E27FC236}">
                <a16:creationId xmlns:a16="http://schemas.microsoft.com/office/drawing/2014/main" id="{393ED626-5C2C-CD43-B119-9B437E891224}"/>
              </a:ext>
            </a:extLst>
          </p:cNvPr>
          <p:cNvSpPr>
            <a:spLocks noGrp="1" noChangeArrowheads="1"/>
          </p:cNvSpPr>
          <p:nvPr>
            <p:ph type="body" idx="1"/>
          </p:nvPr>
        </p:nvSpPr>
        <p:spPr>
          <a:xfrm>
            <a:off x="545042" y="2348880"/>
            <a:ext cx="7776666" cy="3585168"/>
          </a:xfrm>
        </p:spPr>
        <p:txBody>
          <a:bodyPr/>
          <a:lstStyle/>
          <a:p>
            <a:pPr lvl="1">
              <a:buFont typeface="Wingdings" panose="05000000000000000000" pitchFamily="2" charset="2"/>
              <a:buChar char="Ø"/>
            </a:pPr>
            <a:r>
              <a:rPr lang="en-GB" altLang="de-DE" sz="1600" dirty="0"/>
              <a:t>Questions</a:t>
            </a:r>
          </a:p>
          <a:p>
            <a:pPr lvl="1">
              <a:buFont typeface="Wingdings" panose="05000000000000000000" pitchFamily="2" charset="2"/>
              <a:buChar char="Ø"/>
            </a:pPr>
            <a:r>
              <a:rPr lang="en-GB" altLang="de-DE" sz="1600" dirty="0"/>
              <a:t>Clarifications </a:t>
            </a:r>
          </a:p>
          <a:p>
            <a:pPr lvl="1">
              <a:buFont typeface="Wingdings" panose="05000000000000000000" pitchFamily="2" charset="2"/>
              <a:buChar char="Ø"/>
            </a:pPr>
            <a:r>
              <a:rPr lang="en-GB" altLang="de-DE" sz="1600" dirty="0"/>
              <a:t>More?</a:t>
            </a:r>
          </a:p>
          <a:p>
            <a:pPr>
              <a:buFont typeface="Wingdings" panose="05000000000000000000" pitchFamily="2" charset="2"/>
              <a:buChar char="Ø"/>
            </a:pPr>
            <a:endParaRPr lang="en-GB" altLang="de-DE" dirty="0"/>
          </a:p>
        </p:txBody>
      </p:sp>
      <p:pic>
        <p:nvPicPr>
          <p:cNvPr id="8" name="Picture 23" descr="TU_130227_PPT_Bild-Aussicht_Streifen">
            <a:extLst>
              <a:ext uri="{FF2B5EF4-FFF2-40B4-BE49-F238E27FC236}">
                <a16:creationId xmlns:a16="http://schemas.microsoft.com/office/drawing/2014/main" id="{59DEA65D-D0BC-C97E-0861-A8B4EEABD3C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539750"/>
            <a:ext cx="695007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 name="Gruppieren 8">
            <a:extLst>
              <a:ext uri="{FF2B5EF4-FFF2-40B4-BE49-F238E27FC236}">
                <a16:creationId xmlns:a16="http://schemas.microsoft.com/office/drawing/2014/main" id="{3A9A25D2-9514-3164-06A2-1E9C82354CD6}"/>
              </a:ext>
            </a:extLst>
          </p:cNvPr>
          <p:cNvGrpSpPr/>
          <p:nvPr/>
        </p:nvGrpSpPr>
        <p:grpSpPr>
          <a:xfrm>
            <a:off x="6012160" y="6020176"/>
            <a:ext cx="3240360" cy="813912"/>
            <a:chOff x="5580112" y="6051032"/>
            <a:chExt cx="3240360" cy="813912"/>
          </a:xfrm>
        </p:grpSpPr>
        <p:pic>
          <p:nvPicPr>
            <p:cNvPr id="10" name="Grafik 9">
              <a:extLst>
                <a:ext uri="{FF2B5EF4-FFF2-40B4-BE49-F238E27FC236}">
                  <a16:creationId xmlns:a16="http://schemas.microsoft.com/office/drawing/2014/main" id="{C3292EFC-4FBE-A39C-8266-9B1E598ADA7E}"/>
                </a:ext>
              </a:extLst>
            </p:cNvPr>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588224" y="6051032"/>
              <a:ext cx="2232248" cy="813912"/>
            </a:xfrm>
            <a:prstGeom prst="rect">
              <a:avLst/>
            </a:prstGeom>
          </p:spPr>
        </p:pic>
        <p:sp>
          <p:nvSpPr>
            <p:cNvPr id="11" name="Textfeld 10">
              <a:extLst>
                <a:ext uri="{FF2B5EF4-FFF2-40B4-BE49-F238E27FC236}">
                  <a16:creationId xmlns:a16="http://schemas.microsoft.com/office/drawing/2014/main" id="{2005E270-108D-74F1-7487-36E24FD035BF}"/>
                </a:ext>
              </a:extLst>
            </p:cNvPr>
            <p:cNvSpPr txBox="1"/>
            <p:nvPr/>
          </p:nvSpPr>
          <p:spPr>
            <a:xfrm>
              <a:off x="5580112" y="6319488"/>
              <a:ext cx="1512168" cy="276999"/>
            </a:xfrm>
            <a:prstGeom prst="rect">
              <a:avLst/>
            </a:prstGeom>
            <a:noFill/>
          </p:spPr>
          <p:txBody>
            <a:bodyPr wrap="square" rtlCol="0">
              <a:spAutoFit/>
            </a:bodyPr>
            <a:lstStyle/>
            <a:p>
              <a:r>
                <a:rPr lang="de-DE" dirty="0" err="1"/>
                <a:t>Funded</a:t>
              </a:r>
              <a:r>
                <a:rPr lang="de-DE" dirty="0"/>
                <a:t> </a:t>
              </a:r>
              <a:r>
                <a:rPr lang="de-DE" dirty="0" err="1"/>
                <a:t>by</a:t>
              </a:r>
              <a:endParaRPr lang="de-DE" dirty="0"/>
            </a:p>
          </p:txBody>
        </p:sp>
      </p:grpSp>
      <p:grpSp>
        <p:nvGrpSpPr>
          <p:cNvPr id="12" name="Gruppieren 11">
            <a:extLst>
              <a:ext uri="{FF2B5EF4-FFF2-40B4-BE49-F238E27FC236}">
                <a16:creationId xmlns:a16="http://schemas.microsoft.com/office/drawing/2014/main" id="{15061150-C984-76CE-F94B-81CC180B56FB}"/>
              </a:ext>
            </a:extLst>
          </p:cNvPr>
          <p:cNvGrpSpPr/>
          <p:nvPr/>
        </p:nvGrpSpPr>
        <p:grpSpPr>
          <a:xfrm>
            <a:off x="8254232" y="4307944"/>
            <a:ext cx="693686" cy="1192743"/>
            <a:chOff x="5076056" y="4858707"/>
            <a:chExt cx="693686" cy="1192743"/>
          </a:xfrm>
        </p:grpSpPr>
        <p:pic>
          <p:nvPicPr>
            <p:cNvPr id="13" name="Grafik 12">
              <a:extLst>
                <a:ext uri="{FF2B5EF4-FFF2-40B4-BE49-F238E27FC236}">
                  <a16:creationId xmlns:a16="http://schemas.microsoft.com/office/drawing/2014/main" id="{5A554C3C-3BCF-A7E6-4674-93AB4C1F26D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076056" y="4858707"/>
              <a:ext cx="693686" cy="933008"/>
            </a:xfrm>
            <a:prstGeom prst="rect">
              <a:avLst/>
            </a:prstGeom>
          </p:spPr>
        </p:pic>
        <p:sp>
          <p:nvSpPr>
            <p:cNvPr id="14" name="Textfeld 13">
              <a:extLst>
                <a:ext uri="{FF2B5EF4-FFF2-40B4-BE49-F238E27FC236}">
                  <a16:creationId xmlns:a16="http://schemas.microsoft.com/office/drawing/2014/main" id="{40B68559-F83D-2DC8-F2B9-8256222CA7BC}"/>
                </a:ext>
              </a:extLst>
            </p:cNvPr>
            <p:cNvSpPr txBox="1"/>
            <p:nvPr/>
          </p:nvSpPr>
          <p:spPr>
            <a:xfrm>
              <a:off x="5092964" y="5774451"/>
              <a:ext cx="648072" cy="276999"/>
            </a:xfrm>
            <a:prstGeom prst="rect">
              <a:avLst/>
            </a:prstGeom>
            <a:noFill/>
          </p:spPr>
          <p:txBody>
            <a:bodyPr wrap="square">
              <a:spAutoFit/>
            </a:bodyPr>
            <a:lstStyle/>
            <a:p>
              <a:r>
                <a:rPr lang="en-US" dirty="0"/>
                <a:t>UENR</a:t>
              </a:r>
              <a:endParaRPr lang="de-DE" dirty="0"/>
            </a:p>
          </p:txBody>
        </p:sp>
      </p:grpSp>
      <p:sp>
        <p:nvSpPr>
          <p:cNvPr id="17" name="Rectangle 2">
            <a:extLst>
              <a:ext uri="{FF2B5EF4-FFF2-40B4-BE49-F238E27FC236}">
                <a16:creationId xmlns:a16="http://schemas.microsoft.com/office/drawing/2014/main" id="{35CC9E8E-56E5-AD23-7A03-CBC28920EDA3}"/>
              </a:ext>
            </a:extLst>
          </p:cNvPr>
          <p:cNvSpPr txBox="1">
            <a:spLocks noChangeArrowheads="1"/>
          </p:cNvSpPr>
          <p:nvPr/>
        </p:nvSpPr>
        <p:spPr bwMode="auto">
          <a:xfrm>
            <a:off x="539750" y="65882"/>
            <a:ext cx="8061325"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gn="l" rtl="0" eaLnBrk="1" fontAlgn="base" hangingPunct="1">
              <a:lnSpc>
                <a:spcPts val="3000"/>
              </a:lnSpc>
              <a:spcBef>
                <a:spcPct val="0"/>
              </a:spcBef>
              <a:spcAft>
                <a:spcPct val="0"/>
              </a:spcAft>
              <a:defRPr sz="2400" kern="1200">
                <a:solidFill>
                  <a:schemeClr val="tx2"/>
                </a:solidFill>
                <a:latin typeface="+mj-lt"/>
                <a:ea typeface="+mj-ea"/>
                <a:cs typeface="+mj-cs"/>
              </a:defRPr>
            </a:lvl1pPr>
            <a:lvl2pPr algn="l" rtl="0" eaLnBrk="1" fontAlgn="base" hangingPunct="1">
              <a:lnSpc>
                <a:spcPts val="3000"/>
              </a:lnSpc>
              <a:spcBef>
                <a:spcPct val="0"/>
              </a:spcBef>
              <a:spcAft>
                <a:spcPct val="0"/>
              </a:spcAft>
              <a:defRPr sz="2400">
                <a:solidFill>
                  <a:schemeClr val="tx2"/>
                </a:solidFill>
                <a:latin typeface="Arial" panose="020B0604020202020204" pitchFamily="34" charset="0"/>
              </a:defRPr>
            </a:lvl2pPr>
            <a:lvl3pPr algn="l" rtl="0" eaLnBrk="1" fontAlgn="base" hangingPunct="1">
              <a:lnSpc>
                <a:spcPts val="3000"/>
              </a:lnSpc>
              <a:spcBef>
                <a:spcPct val="0"/>
              </a:spcBef>
              <a:spcAft>
                <a:spcPct val="0"/>
              </a:spcAft>
              <a:defRPr sz="2400">
                <a:solidFill>
                  <a:schemeClr val="tx2"/>
                </a:solidFill>
                <a:latin typeface="Arial" panose="020B0604020202020204" pitchFamily="34" charset="0"/>
              </a:defRPr>
            </a:lvl3pPr>
            <a:lvl4pPr algn="l" rtl="0" eaLnBrk="1" fontAlgn="base" hangingPunct="1">
              <a:lnSpc>
                <a:spcPts val="3000"/>
              </a:lnSpc>
              <a:spcBef>
                <a:spcPct val="0"/>
              </a:spcBef>
              <a:spcAft>
                <a:spcPct val="0"/>
              </a:spcAft>
              <a:defRPr sz="2400">
                <a:solidFill>
                  <a:schemeClr val="tx2"/>
                </a:solidFill>
                <a:latin typeface="Arial" panose="020B0604020202020204" pitchFamily="34" charset="0"/>
              </a:defRPr>
            </a:lvl4pPr>
            <a:lvl5pPr algn="l" rtl="0" eaLnBrk="1" fontAlgn="base" hangingPunct="1">
              <a:lnSpc>
                <a:spcPts val="3000"/>
              </a:lnSpc>
              <a:spcBef>
                <a:spcPct val="0"/>
              </a:spcBef>
              <a:spcAft>
                <a:spcPct val="0"/>
              </a:spcAft>
              <a:defRPr sz="2400">
                <a:solidFill>
                  <a:schemeClr val="tx2"/>
                </a:solidFill>
                <a:latin typeface="Arial" panose="020B0604020202020204" pitchFamily="34" charset="0"/>
              </a:defRPr>
            </a:lvl5pPr>
            <a:lvl6pPr marL="457200" algn="l" rtl="0" eaLnBrk="1" fontAlgn="base" hangingPunct="1">
              <a:lnSpc>
                <a:spcPts val="3000"/>
              </a:lnSpc>
              <a:spcBef>
                <a:spcPct val="0"/>
              </a:spcBef>
              <a:spcAft>
                <a:spcPct val="0"/>
              </a:spcAft>
              <a:defRPr sz="2400">
                <a:solidFill>
                  <a:schemeClr val="tx2"/>
                </a:solidFill>
                <a:latin typeface="Arial" panose="020B0604020202020204" pitchFamily="34" charset="0"/>
              </a:defRPr>
            </a:lvl6pPr>
            <a:lvl7pPr marL="914400" algn="l" rtl="0" eaLnBrk="1" fontAlgn="base" hangingPunct="1">
              <a:lnSpc>
                <a:spcPts val="3000"/>
              </a:lnSpc>
              <a:spcBef>
                <a:spcPct val="0"/>
              </a:spcBef>
              <a:spcAft>
                <a:spcPct val="0"/>
              </a:spcAft>
              <a:defRPr sz="2400">
                <a:solidFill>
                  <a:schemeClr val="tx2"/>
                </a:solidFill>
                <a:latin typeface="Arial" panose="020B0604020202020204" pitchFamily="34" charset="0"/>
              </a:defRPr>
            </a:lvl7pPr>
            <a:lvl8pPr marL="1371600" algn="l" rtl="0" eaLnBrk="1" fontAlgn="base" hangingPunct="1">
              <a:lnSpc>
                <a:spcPts val="3000"/>
              </a:lnSpc>
              <a:spcBef>
                <a:spcPct val="0"/>
              </a:spcBef>
              <a:spcAft>
                <a:spcPct val="0"/>
              </a:spcAft>
              <a:defRPr sz="2400">
                <a:solidFill>
                  <a:schemeClr val="tx2"/>
                </a:solidFill>
                <a:latin typeface="Arial" panose="020B0604020202020204" pitchFamily="34" charset="0"/>
              </a:defRPr>
            </a:lvl8pPr>
            <a:lvl9pPr marL="1828800" algn="l" rtl="0" eaLnBrk="1" fontAlgn="base" hangingPunct="1">
              <a:lnSpc>
                <a:spcPts val="3000"/>
              </a:lnSpc>
              <a:spcBef>
                <a:spcPct val="0"/>
              </a:spcBef>
              <a:spcAft>
                <a:spcPct val="0"/>
              </a:spcAft>
              <a:defRPr sz="2400">
                <a:solidFill>
                  <a:schemeClr val="tx2"/>
                </a:solidFill>
                <a:latin typeface="Arial" panose="020B0604020202020204" pitchFamily="34" charset="0"/>
              </a:defRPr>
            </a:lvl9pPr>
          </a:lstStyle>
          <a:p>
            <a:pPr marL="342900" indent="-342900">
              <a:lnSpc>
                <a:spcPts val="2200"/>
              </a:lnSpc>
              <a:defRPr/>
            </a:pPr>
            <a:r>
              <a:rPr lang="en-GB" altLang="de-DE" sz="1800" dirty="0"/>
              <a:t>A short about ProREG</a:t>
            </a:r>
          </a:p>
        </p:txBody>
      </p:sp>
    </p:spTree>
    <p:extLst>
      <p:ext uri="{BB962C8B-B14F-4D97-AF65-F5344CB8AC3E}">
        <p14:creationId xmlns:p14="http://schemas.microsoft.com/office/powerpoint/2010/main" val="27427419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DPJmfxb3zEeiMYzrBxsRIw"/>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DPJmfxb3zEeiMYzrBxsRIw"/>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DPJmfxb3zEeiMYzrBxsRIw"/>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DPJmfxb3zEeiMYzrBxsRIw"/>
</p:tagLst>
</file>

<file path=ppt/theme/theme1.xml><?xml version="1.0" encoding="utf-8"?>
<a:theme xmlns:a="http://schemas.openxmlformats.org/drawingml/2006/main" name="Technische Universität Berlin | PowerPoint Master">
  <a:themeElements>
    <a:clrScheme name="Technische Universität Berlin | PowerPoint Master 1">
      <a:dk1>
        <a:srgbClr val="000000"/>
      </a:dk1>
      <a:lt1>
        <a:srgbClr val="FFFFFF"/>
      </a:lt1>
      <a:dk2>
        <a:srgbClr val="C50E1F"/>
      </a:dk2>
      <a:lt2>
        <a:srgbClr val="B2B2B2"/>
      </a:lt2>
      <a:accent1>
        <a:srgbClr val="717171"/>
      </a:accent1>
      <a:accent2>
        <a:srgbClr val="177191"/>
      </a:accent2>
      <a:accent3>
        <a:srgbClr val="FFFFFF"/>
      </a:accent3>
      <a:accent4>
        <a:srgbClr val="000000"/>
      </a:accent4>
      <a:accent5>
        <a:srgbClr val="BBBBBB"/>
      </a:accent5>
      <a:accent6>
        <a:srgbClr val="146683"/>
      </a:accent6>
      <a:hlink>
        <a:srgbClr val="53BDE3"/>
      </a:hlink>
      <a:folHlink>
        <a:srgbClr val="99CC00"/>
      </a:folHlink>
    </a:clrScheme>
    <a:fontScheme name="Technische Universität Berlin | PowerPoint Mas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tx2"/>
        </a:solidFill>
        <a:ln w="9525"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altLang="de-DE" sz="12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tx2"/>
        </a:solidFill>
        <a:ln w="9525"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altLang="de-DE" sz="12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Technische Universität Berlin | PowerPoint Master 1">
        <a:dk1>
          <a:srgbClr val="000000"/>
        </a:dk1>
        <a:lt1>
          <a:srgbClr val="FFFFFF"/>
        </a:lt1>
        <a:dk2>
          <a:srgbClr val="C50E1F"/>
        </a:dk2>
        <a:lt2>
          <a:srgbClr val="B2B2B2"/>
        </a:lt2>
        <a:accent1>
          <a:srgbClr val="717171"/>
        </a:accent1>
        <a:accent2>
          <a:srgbClr val="177191"/>
        </a:accent2>
        <a:accent3>
          <a:srgbClr val="FFFFFF"/>
        </a:accent3>
        <a:accent4>
          <a:srgbClr val="000000"/>
        </a:accent4>
        <a:accent5>
          <a:srgbClr val="BBBBBB"/>
        </a:accent5>
        <a:accent6>
          <a:srgbClr val="146683"/>
        </a:accent6>
        <a:hlink>
          <a:srgbClr val="53BDE3"/>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TU_PPT_Master_ohneBild_HDL-einzeilig</Template>
  <TotalTime>0</TotalTime>
  <Words>2141</Words>
  <Application>Microsoft Office PowerPoint</Application>
  <PresentationFormat>Bildschirmpräsentation (4:3)</PresentationFormat>
  <Paragraphs>639</Paragraphs>
  <Slides>7</Slides>
  <Notes>7</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7</vt:i4>
      </vt:variant>
    </vt:vector>
  </HeadingPairs>
  <TitlesOfParts>
    <vt:vector size="12" baseType="lpstr">
      <vt:lpstr>Arial</vt:lpstr>
      <vt:lpstr>Calibri</vt:lpstr>
      <vt:lpstr>Source Sans Pro</vt:lpstr>
      <vt:lpstr>Wingdings</vt:lpstr>
      <vt:lpstr>Technische Universität Berlin | PowerPoint Master</vt:lpstr>
      <vt:lpstr>Professional Education for Renewable Energies in Ghana – ProREG</vt:lpstr>
      <vt:lpstr>Background and Objectives</vt:lpstr>
      <vt:lpstr>Framework </vt:lpstr>
      <vt:lpstr>Framework – Role of TU Berlin</vt:lpstr>
      <vt:lpstr>Rough Timetable </vt:lpstr>
      <vt:lpstr>Content and Activities</vt:lpstr>
      <vt:lpstr>Thank you for your audience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TITEL DER PRÄSENTATION ODER THEMA</dc:title>
  <dc:creator>joerg longmuss</dc:creator>
  <cp:lastModifiedBy>xx</cp:lastModifiedBy>
  <cp:revision>13</cp:revision>
  <dcterms:created xsi:type="dcterms:W3CDTF">2022-11-24T21:22:57Z</dcterms:created>
  <dcterms:modified xsi:type="dcterms:W3CDTF">2022-12-04T18:26:59Z</dcterms:modified>
</cp:coreProperties>
</file>