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334" r:id="rId4"/>
    <p:sldId id="332" r:id="rId5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41555C-09AF-4272-A954-6AB08A3738E2}" v="7" dt="2022-12-03T22:03:17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910" autoAdjust="0"/>
  </p:normalViewPr>
  <p:slideViewPr>
    <p:cSldViewPr showGuides="1">
      <p:cViewPr varScale="1">
        <p:scale>
          <a:sx n="61" d="100"/>
          <a:sy n="61" d="100"/>
        </p:scale>
        <p:origin x="156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örg Longmuß" userId="1105d52d-af1a-459b-845a-5aa190d3a1e8" providerId="ADAL" clId="{9141555C-09AF-4272-A954-6AB08A3738E2}"/>
    <pc:docChg chg="custSel addSld delSld modSld">
      <pc:chgData name="Jörg Longmuß" userId="1105d52d-af1a-459b-845a-5aa190d3a1e8" providerId="ADAL" clId="{9141555C-09AF-4272-A954-6AB08A3738E2}" dt="2022-12-03T22:05:40.397" v="378" actId="20577"/>
      <pc:docMkLst>
        <pc:docMk/>
      </pc:docMkLst>
      <pc:sldChg chg="modSp mod">
        <pc:chgData name="Jörg Longmuß" userId="1105d52d-af1a-459b-845a-5aa190d3a1e8" providerId="ADAL" clId="{9141555C-09AF-4272-A954-6AB08A3738E2}" dt="2022-12-03T21:38:03.244" v="31" actId="20577"/>
        <pc:sldMkLst>
          <pc:docMk/>
          <pc:sldMk cId="0" sldId="256"/>
        </pc:sldMkLst>
        <pc:spChg chg="mod">
          <ac:chgData name="Jörg Longmuß" userId="1105d52d-af1a-459b-845a-5aa190d3a1e8" providerId="ADAL" clId="{9141555C-09AF-4272-A954-6AB08A3738E2}" dt="2022-12-03T21:38:03.244" v="31" actId="20577"/>
          <ac:spMkLst>
            <pc:docMk/>
            <pc:sldMk cId="0" sldId="256"/>
            <ac:spMk id="2050" creationId="{B27847B5-9543-7320-064A-4942A55B2FDB}"/>
          </ac:spMkLst>
        </pc:spChg>
      </pc:sldChg>
      <pc:sldChg chg="modSp mod">
        <pc:chgData name="Jörg Longmuß" userId="1105d52d-af1a-459b-845a-5aa190d3a1e8" providerId="ADAL" clId="{9141555C-09AF-4272-A954-6AB08A3738E2}" dt="2022-12-03T22:05:40.397" v="378" actId="20577"/>
        <pc:sldMkLst>
          <pc:docMk/>
          <pc:sldMk cId="0" sldId="257"/>
        </pc:sldMkLst>
        <pc:spChg chg="mod">
          <ac:chgData name="Jörg Longmuß" userId="1105d52d-af1a-459b-845a-5aa190d3a1e8" providerId="ADAL" clId="{9141555C-09AF-4272-A954-6AB08A3738E2}" dt="2022-12-03T22:03:54.811" v="325" actId="6549"/>
          <ac:spMkLst>
            <pc:docMk/>
            <pc:sldMk cId="0" sldId="257"/>
            <ac:spMk id="2" creationId="{B7131D81-5241-8F44-0974-5A13686F8642}"/>
          </ac:spMkLst>
        </pc:spChg>
        <pc:spChg chg="mod">
          <ac:chgData name="Jörg Longmuß" userId="1105d52d-af1a-459b-845a-5aa190d3a1e8" providerId="ADAL" clId="{9141555C-09AF-4272-A954-6AB08A3738E2}" dt="2022-12-03T21:38:23.990" v="37" actId="20577"/>
          <ac:spMkLst>
            <pc:docMk/>
            <pc:sldMk cId="0" sldId="257"/>
            <ac:spMk id="5122" creationId="{A771D6FA-5171-CD10-270F-0B5487B38743}"/>
          </ac:spMkLst>
        </pc:spChg>
        <pc:spChg chg="mod">
          <ac:chgData name="Jörg Longmuß" userId="1105d52d-af1a-459b-845a-5aa190d3a1e8" providerId="ADAL" clId="{9141555C-09AF-4272-A954-6AB08A3738E2}" dt="2022-12-03T22:05:40.397" v="378" actId="20577"/>
          <ac:spMkLst>
            <pc:docMk/>
            <pc:sldMk cId="0" sldId="257"/>
            <ac:spMk id="5123" creationId="{393ED626-5C2C-CD43-B119-9B437E891224}"/>
          </ac:spMkLst>
        </pc:spChg>
      </pc:sldChg>
      <pc:sldChg chg="addSp delSp modSp mod modAnim">
        <pc:chgData name="Jörg Longmuß" userId="1105d52d-af1a-459b-845a-5aa190d3a1e8" providerId="ADAL" clId="{9141555C-09AF-4272-A954-6AB08A3738E2}" dt="2022-12-03T22:04:19.194" v="341" actId="20577"/>
        <pc:sldMkLst>
          <pc:docMk/>
          <pc:sldMk cId="2959360902" sldId="332"/>
        </pc:sldMkLst>
        <pc:spChg chg="mod">
          <ac:chgData name="Jörg Longmuß" userId="1105d52d-af1a-459b-845a-5aa190d3a1e8" providerId="ADAL" clId="{9141555C-09AF-4272-A954-6AB08A3738E2}" dt="2022-12-03T22:03:45.609" v="324" actId="6549"/>
          <ac:spMkLst>
            <pc:docMk/>
            <pc:sldMk cId="2959360902" sldId="332"/>
            <ac:spMk id="2" creationId="{B7131D81-5241-8F44-0974-5A13686F8642}"/>
          </ac:spMkLst>
        </pc:spChg>
        <pc:spChg chg="mod">
          <ac:chgData name="Jörg Longmuß" userId="1105d52d-af1a-459b-845a-5aa190d3a1e8" providerId="ADAL" clId="{9141555C-09AF-4272-A954-6AB08A3738E2}" dt="2022-12-03T22:04:19.194" v="341" actId="20577"/>
          <ac:spMkLst>
            <pc:docMk/>
            <pc:sldMk cId="2959360902" sldId="332"/>
            <ac:spMk id="5122" creationId="{A771D6FA-5171-CD10-270F-0B5487B38743}"/>
          </ac:spMkLst>
        </pc:spChg>
        <pc:spChg chg="mod">
          <ac:chgData name="Jörg Longmuß" userId="1105d52d-af1a-459b-845a-5aa190d3a1e8" providerId="ADAL" clId="{9141555C-09AF-4272-A954-6AB08A3738E2}" dt="2022-12-03T21:51:14.972" v="298" actId="6549"/>
          <ac:spMkLst>
            <pc:docMk/>
            <pc:sldMk cId="2959360902" sldId="332"/>
            <ac:spMk id="5123" creationId="{393ED626-5C2C-CD43-B119-9B437E891224}"/>
          </ac:spMkLst>
        </pc:spChg>
        <pc:graphicFrameChg chg="add del mod">
          <ac:chgData name="Jörg Longmuß" userId="1105d52d-af1a-459b-845a-5aa190d3a1e8" providerId="ADAL" clId="{9141555C-09AF-4272-A954-6AB08A3738E2}" dt="2022-12-03T22:03:05.554" v="319" actId="478"/>
          <ac:graphicFrameMkLst>
            <pc:docMk/>
            <pc:sldMk cId="2959360902" sldId="332"/>
            <ac:graphicFrameMk id="15" creationId="{79F2F3D6-37DE-9B17-D9BE-E060DB60BC98}"/>
          </ac:graphicFrameMkLst>
        </pc:graphicFrameChg>
        <pc:picChg chg="add mod">
          <ac:chgData name="Jörg Longmuß" userId="1105d52d-af1a-459b-845a-5aa190d3a1e8" providerId="ADAL" clId="{9141555C-09AF-4272-A954-6AB08A3738E2}" dt="2022-12-03T22:03:31.849" v="323" actId="1076"/>
          <ac:picMkLst>
            <pc:docMk/>
            <pc:sldMk cId="2959360902" sldId="332"/>
            <ac:picMk id="16" creationId="{EB93FA5C-72C9-F943-C6EB-A6A802B5A457}"/>
          </ac:picMkLst>
        </pc:picChg>
      </pc:sldChg>
      <pc:sldChg chg="addSp delSp new del mod">
        <pc:chgData name="Jörg Longmuß" userId="1105d52d-af1a-459b-845a-5aa190d3a1e8" providerId="ADAL" clId="{9141555C-09AF-4272-A954-6AB08A3738E2}" dt="2022-12-03T22:04:29.708" v="342" actId="47"/>
        <pc:sldMkLst>
          <pc:docMk/>
          <pc:sldMk cId="3255406009" sldId="333"/>
        </pc:sldMkLst>
        <pc:picChg chg="add del">
          <ac:chgData name="Jörg Longmuß" userId="1105d52d-af1a-459b-845a-5aa190d3a1e8" providerId="ADAL" clId="{9141555C-09AF-4272-A954-6AB08A3738E2}" dt="2022-12-03T22:03:13.222" v="320" actId="21"/>
          <ac:picMkLst>
            <pc:docMk/>
            <pc:sldMk cId="3255406009" sldId="333"/>
            <ac:picMk id="7" creationId="{2415BEBB-6B35-43B3-913C-EAB34E3B65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910138"/>
            <a:ext cx="8061325" cy="38100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239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11402" y="1619589"/>
            <a:ext cx="1298114" cy="17141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9CBA4B6-5B60-DDE1-0EEB-9654CADF55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709787"/>
            <a:ext cx="1611433" cy="6108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6366E4-5635-49D0-D725-AF290B017E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19504"/>
            <a:ext cx="1080120" cy="4308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C490BE3-B8D9-405F-58D7-521FA9056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b="8115"/>
          <a:stretch/>
        </p:blipFill>
        <p:spPr>
          <a:xfrm>
            <a:off x="5209516" y="3644742"/>
            <a:ext cx="1868835" cy="72827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E929D6B-2069-C8AD-8832-8963E278E52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62978"/>
            <a:ext cx="1842676" cy="79975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57A49D0-8BFC-F052-AD7A-4D81CEBE29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69" y="1463532"/>
            <a:ext cx="731051" cy="7992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46F7B4F-AC17-9167-57FF-AC58D957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2620" t="3224"/>
          <a:stretch/>
        </p:blipFill>
        <p:spPr>
          <a:xfrm>
            <a:off x="6516216" y="2535044"/>
            <a:ext cx="1794662" cy="7997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86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 durck Klicken hinzufügen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Titel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presentation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 </a:t>
            </a:r>
            <a:fld id="{43356BE0-3B32-415A-86E2-4B8861AC1F6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7847B5-9543-7320-064A-4942A55B2F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547858"/>
            <a:ext cx="8061325" cy="743280"/>
          </a:xfrm>
        </p:spPr>
        <p:txBody>
          <a:bodyPr/>
          <a:lstStyle/>
          <a:p>
            <a:r>
              <a:rPr lang="de-DE" altLang="de-DE"/>
              <a:t>Edutex-</a:t>
            </a:r>
            <a:br>
              <a:rPr lang="de-DE" altLang="de-DE"/>
            </a:br>
            <a:r>
              <a:rPr lang="de-DE" altLang="de-DE"/>
              <a:t>An Example from Ethiopia</a:t>
            </a:r>
            <a:endParaRPr lang="de-DE" altLang="de-DE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686397"/>
            <a:ext cx="8061325" cy="252441"/>
          </a:xfrm>
        </p:spPr>
        <p:txBody>
          <a:bodyPr/>
          <a:lstStyle/>
          <a:p>
            <a:r>
              <a:rPr lang="en-GB" altLang="de-DE" dirty="0"/>
              <a:t>PD Dr. Stefan Wolf | TU Berlin | Kick-Off Meeting of ProREG, 5</a:t>
            </a:r>
            <a:r>
              <a:rPr lang="en-GB" altLang="de-DE" baseline="30000" dirty="0"/>
              <a:t>th</a:t>
            </a:r>
            <a:r>
              <a:rPr lang="en-GB" altLang="de-DE" dirty="0"/>
              <a:t> December 2022  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</a:t>
            </a:r>
            <a:r>
              <a:rPr lang="en-GB" altLang="de-DE" b="0"/>
              <a:t>|</a:t>
            </a:r>
            <a:r>
              <a:rPr lang="en-GB" altLang="de-DE"/>
              <a:t> </a:t>
            </a:r>
            <a:r>
              <a:rPr lang="en-GB" altLang="de-DE" b="0" dirty="0"/>
              <a:t>PD Dr. Stefan Wolf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2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/>
              <a:t>Edutex</a:t>
            </a:r>
            <a:endParaRPr lang="en-GB" altLang="de-DE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6873"/>
            <a:ext cx="7776666" cy="4067175"/>
          </a:xfrm>
        </p:spPr>
        <p:txBody>
          <a:bodyPr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de-DE" sz="2000"/>
              <a:t>Textile industry in Ethiopia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de-DE" sz="2000"/>
              <a:t>Agile, action oriented courses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de-DE" sz="2000"/>
              <a:t>Bringing the professional practise to university through real life case studies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de-DE" sz="2000"/>
              <a:t>Online course, due to Covid19 and civil war</a:t>
            </a:r>
            <a:endParaRPr lang="en-GB" altLang="de-DE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de-DE" sz="2000"/>
              <a:t>Changing between structured information, autonomous work and feedback</a:t>
            </a:r>
            <a:endParaRPr lang="en-GB" altLang="de-DE" sz="2000" dirty="0"/>
          </a:p>
          <a:p>
            <a:pPr>
              <a:buFont typeface="Wingdings" panose="05000000000000000000" pitchFamily="2" charset="2"/>
              <a:buChar char="Ø"/>
            </a:pPr>
            <a:endParaRPr lang="en-GB" altLang="de-DE" dirty="0"/>
          </a:p>
          <a:p>
            <a:pPr>
              <a:lnSpc>
                <a:spcPct val="100000"/>
              </a:lnSpc>
            </a:pPr>
            <a:r>
              <a:rPr lang="en-GB" altLang="de-DE" sz="1000"/>
              <a:t>*</a:t>
            </a:r>
            <a:endParaRPr lang="en-GB" altLang="de-DE" sz="10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7" name="Rectangle 2">
            <a:extLst>
              <a:ext uri="{FF2B5EF4-FFF2-40B4-BE49-F238E27FC236}">
                <a16:creationId xmlns:a16="http://schemas.microsoft.com/office/drawing/2014/main" id="{35CC9E8E-56E5-AD23-7A03-CBC28920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5882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ts val="2200"/>
              </a:lnSpc>
              <a:defRPr/>
            </a:pPr>
            <a:endParaRPr lang="en-GB" altLang="de-DE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D9C8A7E-B3AC-6372-5320-BB393C33DF74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053D4CC8-CD6E-631C-8523-4D281A122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FD13DAFB-32A8-0024-072B-9A14E593977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5405AC3-79F3-FFA7-CCEA-E2DBCC2676E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5463450-C3C8-E24C-3394-DB367FC5832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3</a:t>
            </a:fld>
            <a:endParaRPr lang="de-DE"/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F3981B0C-CC3C-4D21-11A8-210A2B228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820363"/>
              </p:ext>
            </p:extLst>
          </p:nvPr>
        </p:nvGraphicFramePr>
        <p:xfrm>
          <a:off x="-1588" y="1771651"/>
          <a:ext cx="9144000" cy="4528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3948">
                  <a:extLst>
                    <a:ext uri="{9D8B030D-6E8A-4147-A177-3AD203B41FA5}">
                      <a16:colId xmlns:a16="http://schemas.microsoft.com/office/drawing/2014/main" val="3921526024"/>
                    </a:ext>
                  </a:extLst>
                </a:gridCol>
                <a:gridCol w="1330052">
                  <a:extLst>
                    <a:ext uri="{9D8B030D-6E8A-4147-A177-3AD203B41FA5}">
                      <a16:colId xmlns:a16="http://schemas.microsoft.com/office/drawing/2014/main" val="3024387285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r>
                        <a:rPr lang="de-DE"/>
                        <a:t>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7267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Opening</a:t>
                      </a:r>
                      <a:endParaRPr lang="de-DE" sz="1800" b="0" kern="1200">
                        <a:solidFill>
                          <a:srgbClr val="081D28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30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58176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Presentation</a:t>
                      </a:r>
                      <a:r>
                        <a:rPr lang="en-US" sz="1800" b="0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 of the </a:t>
                      </a:r>
                      <a:r>
                        <a:rPr lang="en-US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agenda</a:t>
                      </a:r>
                      <a:r>
                        <a:rPr lang="en-US" sz="1800" b="0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 and the </a:t>
                      </a:r>
                      <a:r>
                        <a:rPr lang="en-US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assignments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15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602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Spotlight</a:t>
                      </a:r>
                      <a:r>
                        <a:rPr lang="de-DE" sz="1800" b="0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: Sustainable Business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30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43406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Coffee 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15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2891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1. Assignment</a:t>
                      </a:r>
                      <a:r>
                        <a:rPr lang="en-US" sz="1800" b="0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: Build a sustainable company, fashion brand or start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90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05100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Students presentations and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30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89898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Lunch 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60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531026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Spotlight</a:t>
                      </a:r>
                      <a:r>
                        <a:rPr lang="de-DE" sz="1800" b="0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: Certification Schemes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30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353246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2. Assignment</a:t>
                      </a:r>
                      <a:r>
                        <a:rPr lang="en-US" sz="1800" b="0" kern="1200">
                          <a:solidFill>
                            <a:srgbClr val="081D28"/>
                          </a:solidFill>
                          <a:latin typeface="+mj-lt"/>
                          <a:ea typeface="+mn-ea"/>
                          <a:cs typeface="Arial"/>
                        </a:rPr>
                        <a:t>: Create a one picture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120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51204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>
                          <a:solidFill>
                            <a:srgbClr val="081D28"/>
                          </a:solidFill>
                          <a:latin typeface="+mn-lt"/>
                          <a:ea typeface="+mn-ea"/>
                          <a:cs typeface="Arial"/>
                        </a:rPr>
                        <a:t>Students presentations and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60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81870"/>
                  </a:ext>
                </a:extLst>
              </a:tr>
              <a:tr h="400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>
                          <a:solidFill>
                            <a:srgbClr val="081D28"/>
                          </a:solidFill>
                          <a:latin typeface="+mj-lt"/>
                          <a:cs typeface="Arial"/>
                        </a:rPr>
                        <a:t>Closing</a:t>
                      </a:r>
                      <a:endParaRPr lang="de-DE" sz="1800" b="0"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58393"/>
                  </a:ext>
                </a:extLst>
              </a:tr>
            </a:tbl>
          </a:graphicData>
        </a:graphic>
      </p:graphicFrame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A7AEDF8-E2DC-E0DA-D376-EAE6DEDEC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D2040D7-7382-C74C-2D7C-36DA86A45FF0}"/>
              </a:ext>
            </a:extLst>
          </p:cNvPr>
          <p:cNvSpPr txBox="1">
            <a:spLocks noChangeArrowheads="1"/>
          </p:cNvSpPr>
          <p:nvPr/>
        </p:nvSpPr>
        <p:spPr>
          <a:xfrm>
            <a:off x="539750" y="1357313"/>
            <a:ext cx="8061325" cy="381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ts val="2200"/>
              </a:lnSpc>
              <a:defRPr/>
            </a:pPr>
            <a:r>
              <a:rPr lang="en-GB" altLang="de-DE"/>
              <a:t>Mini-course on sustainable fashion industry</a:t>
            </a:r>
            <a:endParaRPr lang="en-GB" altLang="de-DE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3F76F273-80C1-5D91-DC0D-C9FBAF527E85}"/>
              </a:ext>
            </a:extLst>
          </p:cNvPr>
          <p:cNvSpPr txBox="1">
            <a:spLocks/>
          </p:cNvSpPr>
          <p:nvPr/>
        </p:nvSpPr>
        <p:spPr>
          <a:xfrm>
            <a:off x="539750" y="6372225"/>
            <a:ext cx="6624638" cy="1524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GB" altLang="de-DE"/>
              <a:t>ProREG | PD Dr. Stefan Wolf | Kick-Off Meeting of ProREG, 5</a:t>
            </a:r>
            <a:r>
              <a:rPr lang="en-GB" altLang="de-DE" baseline="30000"/>
              <a:t>th</a:t>
            </a:r>
            <a:r>
              <a:rPr lang="en-GB" altLang="de-DE"/>
              <a:t> December 2022 </a:t>
            </a:r>
            <a:endParaRPr lang="en-GB" altLang="de-DE" dirty="0"/>
          </a:p>
        </p:txBody>
      </p:sp>
    </p:spTree>
    <p:extLst>
      <p:ext uri="{BB962C8B-B14F-4D97-AF65-F5344CB8AC3E}">
        <p14:creationId xmlns:p14="http://schemas.microsoft.com/office/powerpoint/2010/main" val="196126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/>
              <a:t>ProREG </a:t>
            </a:r>
            <a:r>
              <a:rPr lang="en-GB" altLang="de-DE" b="0"/>
              <a:t>|</a:t>
            </a:r>
            <a:r>
              <a:rPr lang="en-GB" altLang="de-DE"/>
              <a:t> </a:t>
            </a:r>
            <a:r>
              <a:rPr lang="en-GB" altLang="de-DE" b="0" dirty="0"/>
              <a:t>PD Dr. Stefan Wolf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4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/>
              <a:t>Schedule of long course on chemical management</a:t>
            </a:r>
            <a:endParaRPr lang="en-GB" altLang="de-DE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6873"/>
            <a:ext cx="7776666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GB" altLang="de-DE" dirty="0"/>
          </a:p>
          <a:p>
            <a:pPr>
              <a:lnSpc>
                <a:spcPct val="100000"/>
              </a:lnSpc>
            </a:pPr>
            <a:r>
              <a:rPr lang="en-GB" altLang="de-DE" sz="1000"/>
              <a:t>*</a:t>
            </a:r>
            <a:endParaRPr lang="en-GB" altLang="de-DE" sz="10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7" name="Rectangle 2">
            <a:extLst>
              <a:ext uri="{FF2B5EF4-FFF2-40B4-BE49-F238E27FC236}">
                <a16:creationId xmlns:a16="http://schemas.microsoft.com/office/drawing/2014/main" id="{35CC9E8E-56E5-AD23-7A03-CBC28920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5882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ts val="2200"/>
              </a:lnSpc>
              <a:defRPr/>
            </a:pPr>
            <a:endParaRPr lang="en-GB" altLang="de-DE" sz="18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B93FA5C-72C9-F943-C6EB-A6A802B5A4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88" y="1921369"/>
            <a:ext cx="9144000" cy="354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609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216</Words>
  <Application>Microsoft Office PowerPoint</Application>
  <PresentationFormat>Bildschirmpräsentation (4:3)</PresentationFormat>
  <Paragraphs>51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Arial</vt:lpstr>
      <vt:lpstr>Wingdings</vt:lpstr>
      <vt:lpstr>Technische Universität Berlin | PowerPoint Master</vt:lpstr>
      <vt:lpstr>Edutex- An Example from Ethiopia</vt:lpstr>
      <vt:lpstr>Edutex</vt:lpstr>
      <vt:lpstr>PowerPoint-Präsentation</vt:lpstr>
      <vt:lpstr>Schedule of long course on chemical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lastModifiedBy>Jörg Longmuß</cp:lastModifiedBy>
  <cp:revision>8</cp:revision>
  <dcterms:created xsi:type="dcterms:W3CDTF">2022-11-24T21:22:57Z</dcterms:created>
  <dcterms:modified xsi:type="dcterms:W3CDTF">2022-12-03T22:42:43Z</dcterms:modified>
</cp:coreProperties>
</file>