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8" r:id="rId3"/>
    <p:sldId id="319" r:id="rId4"/>
    <p:sldId id="320" r:id="rId5"/>
    <p:sldId id="321" r:id="rId6"/>
    <p:sldId id="322" r:id="rId7"/>
    <p:sldId id="328" r:id="rId8"/>
    <p:sldId id="329" r:id="rId9"/>
    <p:sldId id="330" r:id="rId10"/>
    <p:sldId id="323" r:id="rId11"/>
    <p:sldId id="257" r:id="rId12"/>
    <p:sldId id="258" r:id="rId13"/>
    <p:sldId id="327" r:id="rId14"/>
    <p:sldId id="325" r:id="rId15"/>
    <p:sldId id="326" r:id="rId16"/>
    <p:sldId id="32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cees" initials="R" lastIdx="1" clrIdx="0">
    <p:extLst>
      <p:ext uri="{19B8F6BF-5375-455C-9EA6-DF929625EA0E}">
        <p15:presenceInfo xmlns:p15="http://schemas.microsoft.com/office/powerpoint/2012/main" userId="0a3a43b00da47ac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E8CBE"/>
    <a:srgbClr val="0A688E"/>
    <a:srgbClr val="028403"/>
    <a:srgbClr val="650506"/>
    <a:srgbClr val="00820F"/>
    <a:srgbClr val="3FBEF1"/>
    <a:srgbClr val="109C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40" autoAdjust="0"/>
    <p:restoredTop sz="86442" autoAdjust="0"/>
  </p:normalViewPr>
  <p:slideViewPr>
    <p:cSldViewPr snapToGrid="0">
      <p:cViewPr varScale="1">
        <p:scale>
          <a:sx n="118" d="100"/>
          <a:sy n="118" d="100"/>
        </p:scale>
        <p:origin x="208" y="296"/>
      </p:cViewPr>
      <p:guideLst/>
    </p:cSldViewPr>
  </p:slideViewPr>
  <p:outlineViewPr>
    <p:cViewPr>
      <p:scale>
        <a:sx n="33" d="100"/>
        <a:sy n="33" d="100"/>
      </p:scale>
      <p:origin x="0" y="-1232"/>
    </p:cViewPr>
  </p:outlineViewPr>
  <p:notesTextViewPr>
    <p:cViewPr>
      <p:scale>
        <a:sx n="3" d="2"/>
        <a:sy n="3" d="2"/>
      </p:scale>
      <p:origin x="0" y="0"/>
    </p:cViewPr>
  </p:notesTextViewPr>
  <p:sorterViewPr>
    <p:cViewPr varScale="1">
      <p:scale>
        <a:sx n="100" d="100"/>
        <a:sy n="100" d="100"/>
      </p:scale>
      <p:origin x="0" y="-78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033F5-2720-4A46-BD31-C8D39CF08CBB}" type="datetimeFigureOut">
              <a:rPr lang="en-US" smtClean="0"/>
              <a:t>5/6/25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44EDE-4C2D-4D63-8492-79FBD356A0B3}" type="slidenum">
              <a:rPr lang="en-US" smtClean="0"/>
              <a:t>‹#›</a:t>
            </a:fld>
            <a:endParaRPr lang="en-US" dirty="0"/>
          </a:p>
        </p:txBody>
      </p:sp>
    </p:spTree>
    <p:extLst>
      <p:ext uri="{BB962C8B-B14F-4D97-AF65-F5344CB8AC3E}">
        <p14:creationId xmlns:p14="http://schemas.microsoft.com/office/powerpoint/2010/main" val="79634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44EDE-4C2D-4D63-8492-79FBD356A0B3}" type="slidenum">
              <a:rPr lang="en-US" smtClean="0"/>
              <a:t>1</a:t>
            </a:fld>
            <a:endParaRPr lang="en-US" dirty="0"/>
          </a:p>
        </p:txBody>
      </p:sp>
    </p:spTree>
    <p:extLst>
      <p:ext uri="{BB962C8B-B14F-4D97-AF65-F5344CB8AC3E}">
        <p14:creationId xmlns:p14="http://schemas.microsoft.com/office/powerpoint/2010/main" val="254515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44EDE-4C2D-4D63-8492-79FBD356A0B3}" type="slidenum">
              <a:rPr lang="en-US" smtClean="0"/>
              <a:t>12</a:t>
            </a:fld>
            <a:endParaRPr lang="en-US" dirty="0"/>
          </a:p>
        </p:txBody>
      </p:sp>
    </p:spTree>
    <p:extLst>
      <p:ext uri="{BB962C8B-B14F-4D97-AF65-F5344CB8AC3E}">
        <p14:creationId xmlns:p14="http://schemas.microsoft.com/office/powerpoint/2010/main" val="27968074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p:cNvSpPr/>
          <p:nvPr userDrawn="1"/>
        </p:nvSpPr>
        <p:spPr>
          <a:xfrm>
            <a:off x="-39753" y="-51683"/>
            <a:ext cx="12235732" cy="690968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6753814" y="236375"/>
            <a:ext cx="6320118" cy="6333565"/>
          </a:xfrm>
          <a:prstGeom prst="rect">
            <a:avLst/>
          </a:prstGeom>
          <a:blipFill dpi="0" rotWithShape="1">
            <a:blip r:embed="rId2">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B4BE48D-0231-4033-A63B-F5C9CAF45478}" type="datetime1">
              <a:rPr lang="en-US" smtClean="0"/>
              <a:t>5/6/25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A76395-65C6-40C6-B0F2-3F72B3156A66}" type="slidenum">
              <a:rPr lang="en-US" smtClean="0"/>
              <a:t>‹#›</a:t>
            </a:fld>
            <a:endParaRPr lang="en-US" dirty="0"/>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0890" y="483244"/>
            <a:ext cx="2684166" cy="680012"/>
          </a:xfrm>
          <a:prstGeom prst="rect">
            <a:avLst/>
          </a:prstGeom>
        </p:spPr>
      </p:pic>
    </p:spTree>
    <p:extLst>
      <p:ext uri="{BB962C8B-B14F-4D97-AF65-F5344CB8AC3E}">
        <p14:creationId xmlns:p14="http://schemas.microsoft.com/office/powerpoint/2010/main" val="205332169"/>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144" userDrawn="1">
          <p15:clr>
            <a:srgbClr val="FBAE40"/>
          </p15:clr>
        </p15:guide>
        <p15:guide id="3" pos="7536" userDrawn="1">
          <p15:clr>
            <a:srgbClr val="FBAE40"/>
          </p15:clr>
        </p15:guide>
        <p15:guide id="4" orient="horz" pos="144" userDrawn="1">
          <p15:clr>
            <a:srgbClr val="FBAE40"/>
          </p15:clr>
        </p15:guide>
        <p15:guide id="5" orient="horz" pos="576" userDrawn="1">
          <p15:clr>
            <a:srgbClr val="FBAE40"/>
          </p15:clr>
        </p15:guide>
        <p15:guide id="6" pos="3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230" y="1392751"/>
            <a:ext cx="5641606" cy="4734065"/>
          </a:xfrm>
        </p:spPr>
        <p:txBody>
          <a:bodyPr/>
          <a:lstStyle>
            <a:lvl1pPr marL="0" indent="0">
              <a:buNone/>
              <a:defRPr/>
            </a:lvl1pPr>
          </a:lstStyle>
          <a:p>
            <a:pPr lvl="0"/>
            <a:endParaRPr lang="en-US" dirty="0"/>
          </a:p>
        </p:txBody>
      </p:sp>
      <p:sp>
        <p:nvSpPr>
          <p:cNvPr id="4" name="Date Placeholder 3"/>
          <p:cNvSpPr>
            <a:spLocks noGrp="1"/>
          </p:cNvSpPr>
          <p:nvPr>
            <p:ph type="dt" sz="half" idx="10"/>
          </p:nvPr>
        </p:nvSpPr>
        <p:spPr/>
        <p:txBody>
          <a:bodyPr/>
          <a:lstStyle/>
          <a:p>
            <a:fld id="{A5B5DB9A-0C81-4757-86AD-CBB38B6427C3}" type="datetime1">
              <a:rPr lang="en-US" smtClean="0"/>
              <a:t>5/6/25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A76395-65C6-40C6-B0F2-3F72B3156A66}"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77605" y="3961745"/>
            <a:ext cx="3159890" cy="3159890"/>
          </a:xfrm>
          <a:prstGeom prst="rect">
            <a:avLst/>
          </a:prstGeom>
          <a:blipFill>
            <a:blip r:embed="rId3">
              <a:alphaModFix amt="0"/>
            </a:blip>
            <a:stretch>
              <a:fillRect/>
            </a:stretch>
          </a:blipFill>
        </p:spPr>
      </p:pic>
      <p:sp>
        <p:nvSpPr>
          <p:cNvPr id="12" name="Content Placeholder 3"/>
          <p:cNvSpPr>
            <a:spLocks noGrp="1"/>
          </p:cNvSpPr>
          <p:nvPr>
            <p:ph sz="half" idx="2" hasCustomPrompt="1"/>
          </p:nvPr>
        </p:nvSpPr>
        <p:spPr>
          <a:xfrm>
            <a:off x="6502464" y="1614864"/>
            <a:ext cx="5181600" cy="4351338"/>
          </a:xfrm>
        </p:spPr>
        <p:txBody>
          <a:bodyPr/>
          <a:lstStyle>
            <a:lvl1pPr>
              <a:defRPr sz="2800" b="1" baseline="0"/>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2pPr>
          </a:lstStyle>
          <a:p>
            <a:pPr lvl="0"/>
            <a:r>
              <a:rPr lang="en-US" dirty="0"/>
              <a:t>Table of Contents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2</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3</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Topic 4</a:t>
            </a:r>
          </a:p>
          <a:p>
            <a:pPr lvl="1"/>
            <a:endParaRPr lang="en-US" dirty="0"/>
          </a:p>
        </p:txBody>
      </p:sp>
      <p:grpSp>
        <p:nvGrpSpPr>
          <p:cNvPr id="16" name="Group 15"/>
          <p:cNvGrpSpPr/>
          <p:nvPr userDrawn="1"/>
        </p:nvGrpSpPr>
        <p:grpSpPr>
          <a:xfrm>
            <a:off x="-39753" y="-51682"/>
            <a:ext cx="12235732" cy="1203364"/>
            <a:chOff x="-39753" y="-51682"/>
            <a:chExt cx="12235732" cy="1203364"/>
          </a:xfrm>
        </p:grpSpPr>
        <p:sp>
          <p:nvSpPr>
            <p:cNvPr id="9" name="Rectangle 8"/>
            <p:cNvSpPr/>
            <p:nvPr userDrawn="1"/>
          </p:nvSpPr>
          <p:spPr>
            <a:xfrm>
              <a:off x="-39753" y="-51682"/>
              <a:ext cx="12235732" cy="120336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7229" y="221358"/>
              <a:ext cx="2684166" cy="680012"/>
            </a:xfrm>
            <a:prstGeom prst="rect">
              <a:avLst/>
            </a:prstGeom>
          </p:spPr>
        </p:pic>
        <p:sp>
          <p:nvSpPr>
            <p:cNvPr id="13" name="TextBox 12"/>
            <p:cNvSpPr txBox="1"/>
            <p:nvPr userDrawn="1"/>
          </p:nvSpPr>
          <p:spPr>
            <a:xfrm>
              <a:off x="7802880" y="411500"/>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cxnSp>
          <p:nvCxnSpPr>
            <p:cNvPr id="7" name="Straight Connector 6"/>
            <p:cNvCxnSpPr/>
            <p:nvPr userDrawn="1"/>
          </p:nvCxnSpPr>
          <p:spPr>
            <a:xfrm>
              <a:off x="901337" y="722811"/>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8609870"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9748239"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10668414" y="470310"/>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1015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1687595"/>
            <a:ext cx="10515600" cy="440205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8" name="Rectangle 7"/>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p:cNvGrpSpPr/>
          <p:nvPr userDrawn="1"/>
        </p:nvGrpSpPr>
        <p:grpSpPr>
          <a:xfrm>
            <a:off x="679568" y="6365200"/>
            <a:ext cx="10820163" cy="487908"/>
            <a:chOff x="528814" y="6238068"/>
            <a:chExt cx="10820163" cy="487908"/>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1" name="Straight Connector 10"/>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7802880" y="6286832"/>
              <a:ext cx="3546097" cy="230832"/>
              <a:chOff x="7802880" y="6286832"/>
              <a:chExt cx="3546097" cy="230832"/>
            </a:xfrm>
          </p:grpSpPr>
          <p:sp>
            <p:nvSpPr>
              <p:cNvPr id="10" name="TextBox 9"/>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12" name="Rectangle 11"/>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7" name="Group 26"/>
          <p:cNvGrpSpPr/>
          <p:nvPr userDrawn="1"/>
        </p:nvGrpSpPr>
        <p:grpSpPr>
          <a:xfrm>
            <a:off x="0" y="97016"/>
            <a:ext cx="12192000" cy="129925"/>
            <a:chOff x="0" y="149580"/>
            <a:chExt cx="12414000" cy="77361"/>
          </a:xfrm>
        </p:grpSpPr>
        <p:sp>
          <p:nvSpPr>
            <p:cNvPr id="20" name="Rectangle 19"/>
            <p:cNvSpPr/>
            <p:nvPr userDrawn="1"/>
          </p:nvSpPr>
          <p:spPr>
            <a:xfrm>
              <a:off x="0"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4166144"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8337178" y="149580"/>
              <a:ext cx="4076822" cy="77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p:cNvSpPr/>
          <p:nvPr userDrawn="1"/>
        </p:nvSpPr>
        <p:spPr>
          <a:xfrm>
            <a:off x="-39753" y="270922"/>
            <a:ext cx="12235732" cy="105659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7317" y="400967"/>
            <a:ext cx="10515600" cy="754833"/>
          </a:xfrm>
        </p:spPr>
        <p:txBody>
          <a:bodyPr anchor="b">
            <a:normAutofit/>
          </a:bodyPr>
          <a:lstStyle>
            <a:lvl1pPr>
              <a:defRPr sz="4000">
                <a:solidFill>
                  <a:schemeClr val="bg1"/>
                </a:solidFill>
              </a:defRPr>
            </a:lvl1pPr>
          </a:lstStyle>
          <a:p>
            <a:r>
              <a:rPr lang="en-US" dirty="0"/>
              <a:t>CLICK TO ADD TITLE</a:t>
            </a:r>
          </a:p>
        </p:txBody>
      </p:sp>
    </p:spTree>
    <p:extLst>
      <p:ext uri="{BB962C8B-B14F-4D97-AF65-F5344CB8AC3E}">
        <p14:creationId xmlns:p14="http://schemas.microsoft.com/office/powerpoint/2010/main" val="69236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66272"/>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97114E9-9053-4C47-BBFA-B69A271E0202}" type="datetime1">
              <a:rPr lang="en-US" smtClean="0"/>
              <a:t>5/6/25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A76395-65C6-40C6-B0F2-3F72B3156A66}" type="slidenum">
              <a:rPr lang="en-US" smtClean="0"/>
              <a:t>‹#›</a:t>
            </a:fld>
            <a:endParaRPr lang="en-US" dirty="0"/>
          </a:p>
        </p:txBody>
      </p:sp>
      <p:sp>
        <p:nvSpPr>
          <p:cNvPr id="10" name="Rectangle 9"/>
          <p:cNvSpPr/>
          <p:nvPr userDrawn="1"/>
        </p:nvSpPr>
        <p:spPr>
          <a:xfrm>
            <a:off x="0" y="149580"/>
            <a:ext cx="1897258" cy="77361"/>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897258" y="149580"/>
            <a:ext cx="6345708" cy="77361"/>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8242966" y="149580"/>
            <a:ext cx="1874112" cy="7736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userDrawn="1">
            <p:ph type="title" hasCustomPrompt="1"/>
          </p:nvPr>
        </p:nvSpPr>
        <p:spPr>
          <a:xfrm>
            <a:off x="837317" y="-1696937"/>
            <a:ext cx="10515600" cy="2852737"/>
          </a:xfrm>
        </p:spPr>
        <p:txBody>
          <a:bodyPr anchor="b">
            <a:normAutofit/>
          </a:bodyPr>
          <a:lstStyle>
            <a:lvl1pPr>
              <a:defRPr sz="4000" b="1">
                <a:solidFill>
                  <a:srgbClr val="0A688E"/>
                </a:solidFill>
              </a:defRPr>
            </a:lvl1pPr>
          </a:lstStyle>
          <a:p>
            <a:r>
              <a:rPr lang="en-US" dirty="0"/>
              <a:t>CLICK TO ADD TITLE</a:t>
            </a:r>
          </a:p>
        </p:txBody>
      </p:sp>
      <p:sp>
        <p:nvSpPr>
          <p:cNvPr id="16" name="Rectangle 15"/>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p:cNvGrpSpPr/>
          <p:nvPr userDrawn="1"/>
        </p:nvGrpSpPr>
        <p:grpSpPr>
          <a:xfrm>
            <a:off x="679568" y="6365200"/>
            <a:ext cx="10820163" cy="487908"/>
            <a:chOff x="528814" y="6238068"/>
            <a:chExt cx="10820163" cy="487908"/>
          </a:xfrm>
        </p:grpSpPr>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9" name="Straight Connector 18"/>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userDrawn="1"/>
          </p:nvGrpSpPr>
          <p:grpSpPr>
            <a:xfrm>
              <a:off x="7802880" y="6286832"/>
              <a:ext cx="3546097" cy="230832"/>
              <a:chOff x="7802880" y="6286832"/>
              <a:chExt cx="3546097" cy="230832"/>
            </a:xfrm>
          </p:grpSpPr>
          <p:sp>
            <p:nvSpPr>
              <p:cNvPr id="21" name="TextBox 20"/>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2" name="Rectangle 21"/>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5" name="Content Placeholder 2"/>
          <p:cNvSpPr>
            <a:spLocks noGrp="1"/>
          </p:cNvSpPr>
          <p:nvPr userDrawn="1">
            <p:ph sz="half" idx="13"/>
          </p:nvPr>
        </p:nvSpPr>
        <p:spPr>
          <a:xfrm>
            <a:off x="6441956" y="1566272"/>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Rectangle 25"/>
          <p:cNvSpPr/>
          <p:nvPr userDrawn="1"/>
        </p:nvSpPr>
        <p:spPr>
          <a:xfrm>
            <a:off x="10117078" y="149580"/>
            <a:ext cx="2073156" cy="773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586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4DAEDA0-2326-4F8C-A9B5-25D90753FC8D}" type="datetime1">
              <a:rPr lang="en-US" smtClean="0"/>
              <a:t>5/6/25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A76395-65C6-40C6-B0F2-3F72B3156A66}" type="slidenum">
              <a:rPr lang="en-US" smtClean="0"/>
              <a:t>‹#›</a:t>
            </a:fld>
            <a:endParaRPr lang="en-US" dirty="0"/>
          </a:p>
        </p:txBody>
      </p:sp>
      <p:grpSp>
        <p:nvGrpSpPr>
          <p:cNvPr id="23" name="Group 22"/>
          <p:cNvGrpSpPr/>
          <p:nvPr userDrawn="1"/>
        </p:nvGrpSpPr>
        <p:grpSpPr>
          <a:xfrm>
            <a:off x="1505874" y="802630"/>
            <a:ext cx="9144477" cy="77100"/>
            <a:chOff x="1457173" y="851529"/>
            <a:chExt cx="9144477" cy="77100"/>
          </a:xfrm>
        </p:grpSpPr>
        <p:sp>
          <p:nvSpPr>
            <p:cNvPr id="10" name="Google Shape;26;p4"/>
            <p:cNvSpPr/>
            <p:nvPr userDrawn="1"/>
          </p:nvSpPr>
          <p:spPr>
            <a:xfrm>
              <a:off x="7180456" y="851529"/>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27;p4"/>
            <p:cNvSpPr/>
            <p:nvPr userDrawn="1"/>
          </p:nvSpPr>
          <p:spPr>
            <a:xfrm>
              <a:off x="8891350" y="851529"/>
              <a:ext cx="1710300" cy="77100"/>
            </a:xfrm>
            <a:prstGeom prst="rect">
              <a:avLst/>
            </a:prstGeom>
            <a:solidFill>
              <a:srgbClr val="6505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28;p4"/>
            <p:cNvSpPr/>
            <p:nvPr userDrawn="1"/>
          </p:nvSpPr>
          <p:spPr>
            <a:xfrm>
              <a:off x="1457173" y="851529"/>
              <a:ext cx="17103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9;p4"/>
            <p:cNvSpPr/>
            <p:nvPr userDrawn="1"/>
          </p:nvSpPr>
          <p:spPr>
            <a:xfrm>
              <a:off x="3167598" y="851529"/>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 name="Rectangle 13"/>
          <p:cNvSpPr/>
          <p:nvPr userDrawn="1"/>
        </p:nvSpPr>
        <p:spPr>
          <a:xfrm>
            <a:off x="-1" y="6303003"/>
            <a:ext cx="12195979" cy="55499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p:cNvGrpSpPr/>
          <p:nvPr userDrawn="1"/>
        </p:nvGrpSpPr>
        <p:grpSpPr>
          <a:xfrm>
            <a:off x="679568" y="6365200"/>
            <a:ext cx="10820163" cy="487908"/>
            <a:chOff x="528814" y="6238068"/>
            <a:chExt cx="10820163" cy="487908"/>
          </a:xfrm>
        </p:grpSpPr>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7" name="Straight Connector 16"/>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userDrawn="1"/>
          </p:nvGrpSpPr>
          <p:grpSpPr>
            <a:xfrm>
              <a:off x="7802880" y="6286832"/>
              <a:ext cx="3546097" cy="230832"/>
              <a:chOff x="7802880" y="6286832"/>
              <a:chExt cx="3546097" cy="230832"/>
            </a:xfrm>
          </p:grpSpPr>
          <p:sp>
            <p:nvSpPr>
              <p:cNvPr id="19" name="TextBox 18"/>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0" name="Rectangle 19"/>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6177" y="-2847804"/>
            <a:ext cx="4423402" cy="4423402"/>
          </a:xfrm>
          <a:prstGeom prst="rect">
            <a:avLst/>
          </a:prstGeom>
          <a:blipFill>
            <a:blip r:embed="rId4">
              <a:alphaModFix amt="0"/>
            </a:blip>
            <a:stretch>
              <a:fillRect/>
            </a:stretch>
          </a:blipFill>
        </p:spPr>
      </p:pic>
      <p:sp>
        <p:nvSpPr>
          <p:cNvPr id="25" name="Rectangle 24"/>
          <p:cNvSpPr/>
          <p:nvPr userDrawn="1"/>
        </p:nvSpPr>
        <p:spPr>
          <a:xfrm>
            <a:off x="0" y="-2537827"/>
            <a:ext cx="12195978" cy="253782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799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1897258" y="6701970"/>
            <a:ext cx="6345708"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8242966" y="6701970"/>
            <a:ext cx="1874112"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0117078"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p:cNvSpPr>
            <a:spLocks noGrp="1"/>
          </p:cNvSpPr>
          <p:nvPr>
            <p:ph idx="1"/>
          </p:nvPr>
        </p:nvSpPr>
        <p:spPr>
          <a:xfrm>
            <a:off x="10518045" y="0"/>
            <a:ext cx="1672189" cy="6858000"/>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11" name="Title 1"/>
          <p:cNvSpPr>
            <a:spLocks noGrp="1"/>
          </p:cNvSpPr>
          <p:nvPr>
            <p:ph type="title"/>
          </p:nvPr>
        </p:nvSpPr>
        <p:spPr>
          <a:xfrm>
            <a:off x="410748" y="673352"/>
            <a:ext cx="9794348" cy="779930"/>
          </a:xfrm>
        </p:spPr>
        <p:txBody>
          <a:bodyPr anchor="b">
            <a:normAutofit/>
          </a:bodyPr>
          <a:lstStyle>
            <a:lvl1pPr>
              <a:defRPr sz="3600" b="1">
                <a:solidFill>
                  <a:srgbClr val="0A688E"/>
                </a:solidFill>
              </a:defRPr>
            </a:lvl1pPr>
          </a:lstStyle>
          <a:p>
            <a:r>
              <a:rPr lang="en-US" dirty="0"/>
              <a:t>Click to edit Master title style</a:t>
            </a:r>
          </a:p>
        </p:txBody>
      </p:sp>
      <p:sp>
        <p:nvSpPr>
          <p:cNvPr id="12" name="Text Placeholder 3"/>
          <p:cNvSpPr>
            <a:spLocks noGrp="1"/>
          </p:cNvSpPr>
          <p:nvPr>
            <p:ph type="body" sz="half" idx="2"/>
          </p:nvPr>
        </p:nvSpPr>
        <p:spPr>
          <a:xfrm>
            <a:off x="410748" y="1662545"/>
            <a:ext cx="9794348" cy="4611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653611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Rectangle 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a:spLocks noGrp="1"/>
          </p:cNvSpPr>
          <p:nvPr>
            <p:ph sz="half" idx="13"/>
          </p:nvPr>
        </p:nvSpPr>
        <p:spPr>
          <a:xfrm>
            <a:off x="0" y="0"/>
            <a:ext cx="12192000" cy="6701970"/>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78997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icture Placeholder 2"/>
          <p:cNvSpPr>
            <a:spLocks noGrp="1"/>
          </p:cNvSpPr>
          <p:nvPr>
            <p:ph type="pic" idx="1"/>
          </p:nvPr>
        </p:nvSpPr>
        <p:spPr>
          <a:xfrm>
            <a:off x="6038952" y="0"/>
            <a:ext cx="6153048" cy="67019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7" name="Text Placeholder 3"/>
          <p:cNvSpPr>
            <a:spLocks noGrp="1"/>
          </p:cNvSpPr>
          <p:nvPr>
            <p:ph type="body" sz="half" idx="2"/>
          </p:nvPr>
        </p:nvSpPr>
        <p:spPr>
          <a:xfrm>
            <a:off x="839788" y="1445190"/>
            <a:ext cx="44723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4005777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1" y="-1"/>
            <a:ext cx="12195979" cy="5111931"/>
          </a:xfrm>
          <a:prstGeom prst="rect">
            <a:avLst/>
          </a:prstGeom>
          <a:solidFill>
            <a:srgbClr val="0E8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userDrawn="1"/>
        </p:nvGrpSpPr>
        <p:grpSpPr>
          <a:xfrm>
            <a:off x="0" y="4958297"/>
            <a:ext cx="12195979" cy="153634"/>
            <a:chOff x="0" y="6701970"/>
            <a:chExt cx="12918820" cy="153590"/>
          </a:xfrm>
        </p:grpSpPr>
        <p:sp>
          <p:nvSpPr>
            <p:cNvPr id="9" name="Rectangle 8"/>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63564" y="5569074"/>
            <a:ext cx="856176" cy="856176"/>
          </a:xfrm>
          <a:prstGeom prst="rect">
            <a:avLst/>
          </a:prstGeom>
          <a:blipFill>
            <a:blip r:embed="rId3">
              <a:alphaModFix amt="0"/>
            </a:blip>
            <a:stretch>
              <a:fillRect/>
            </a:stretch>
          </a:blipFill>
        </p:spPr>
      </p:pic>
    </p:spTree>
    <p:extLst>
      <p:ext uri="{BB962C8B-B14F-4D97-AF65-F5344CB8AC3E}">
        <p14:creationId xmlns:p14="http://schemas.microsoft.com/office/powerpoint/2010/main" val="2557841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7" name="Date Placeholder 6"/>
          <p:cNvSpPr>
            <a:spLocks noGrp="1"/>
          </p:cNvSpPr>
          <p:nvPr>
            <p:ph type="dt" sz="half" idx="10"/>
          </p:nvPr>
        </p:nvSpPr>
        <p:spPr>
          <a:xfrm>
            <a:off x="838200" y="6356350"/>
            <a:ext cx="2743200" cy="365125"/>
          </a:xfrm>
        </p:spPr>
        <p:txBody>
          <a:bodyPr/>
          <a:lstStyle/>
          <a:p>
            <a:fld id="{B37FAC2A-5F07-4F3D-BCF3-2E78780213E5}" type="datetime1">
              <a:rPr lang="en-US" smtClean="0"/>
              <a:t>5/6/25</a:t>
            </a:fld>
            <a:endParaRPr lang="en-US" dirty="0"/>
          </a:p>
        </p:txBody>
      </p:sp>
      <p:sp>
        <p:nvSpPr>
          <p:cNvPr id="8" name="Footer Placeholder 7"/>
          <p:cNvSpPr>
            <a:spLocks noGrp="1"/>
          </p:cNvSpPr>
          <p:nvPr>
            <p:ph type="ftr" sz="quarter" idx="11"/>
          </p:nvPr>
        </p:nvSpPr>
        <p:spPr>
          <a:xfrm>
            <a:off x="4038600" y="6356350"/>
            <a:ext cx="4114800" cy="365125"/>
          </a:xfr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p:spPr>
        <p:txBody>
          <a:bodyPr/>
          <a:lstStyle/>
          <a:p>
            <a:fld id="{C6A76395-65C6-40C6-B0F2-3F72B3156A66}" type="slidenum">
              <a:rPr lang="en-US" smtClean="0"/>
              <a:t>‹#›</a:t>
            </a:fld>
            <a:endParaRPr lang="en-US" dirty="0"/>
          </a:p>
        </p:txBody>
      </p:sp>
      <p:grpSp>
        <p:nvGrpSpPr>
          <p:cNvPr id="10" name="Group 9"/>
          <p:cNvGrpSpPr/>
          <p:nvPr userDrawn="1"/>
        </p:nvGrpSpPr>
        <p:grpSpPr>
          <a:xfrm>
            <a:off x="1505874" y="1478705"/>
            <a:ext cx="9144477" cy="77100"/>
            <a:chOff x="1457173" y="851529"/>
            <a:chExt cx="9144477" cy="77100"/>
          </a:xfrm>
        </p:grpSpPr>
        <p:sp>
          <p:nvSpPr>
            <p:cNvPr id="11" name="Google Shape;26;p4"/>
            <p:cNvSpPr/>
            <p:nvPr userDrawn="1"/>
          </p:nvSpPr>
          <p:spPr>
            <a:xfrm>
              <a:off x="7180456" y="851529"/>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27;p4"/>
            <p:cNvSpPr/>
            <p:nvPr userDrawn="1"/>
          </p:nvSpPr>
          <p:spPr>
            <a:xfrm>
              <a:off x="8891350" y="851529"/>
              <a:ext cx="1710300" cy="77100"/>
            </a:xfrm>
            <a:prstGeom prst="rect">
              <a:avLst/>
            </a:prstGeom>
            <a:solidFill>
              <a:srgbClr val="6505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p4"/>
            <p:cNvSpPr/>
            <p:nvPr userDrawn="1"/>
          </p:nvSpPr>
          <p:spPr>
            <a:xfrm>
              <a:off x="1457173" y="851529"/>
              <a:ext cx="17103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29;p4"/>
            <p:cNvSpPr/>
            <p:nvPr userDrawn="1"/>
          </p:nvSpPr>
          <p:spPr>
            <a:xfrm>
              <a:off x="3167598" y="851529"/>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 name="Rectangle 14"/>
          <p:cNvSpPr/>
          <p:nvPr userDrawn="1"/>
        </p:nvSpPr>
        <p:spPr>
          <a:xfrm>
            <a:off x="-39753" y="6303003"/>
            <a:ext cx="12235732" cy="72401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userDrawn="1"/>
        </p:nvGrpSpPr>
        <p:grpSpPr>
          <a:xfrm>
            <a:off x="679568" y="6365200"/>
            <a:ext cx="10820163" cy="487908"/>
            <a:chOff x="528814" y="6238068"/>
            <a:chExt cx="10820163" cy="487908"/>
          </a:xfrm>
        </p:grpSpPr>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814" y="6238068"/>
              <a:ext cx="1925885" cy="487908"/>
            </a:xfrm>
            <a:prstGeom prst="rect">
              <a:avLst/>
            </a:prstGeom>
          </p:spPr>
        </p:pic>
        <p:cxnSp>
          <p:nvCxnSpPr>
            <p:cNvPr id="18" name="Straight Connector 17"/>
            <p:cNvCxnSpPr/>
            <p:nvPr userDrawn="1"/>
          </p:nvCxnSpPr>
          <p:spPr>
            <a:xfrm>
              <a:off x="901337" y="6598143"/>
              <a:ext cx="103719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userDrawn="1"/>
          </p:nvGrpSpPr>
          <p:grpSpPr>
            <a:xfrm>
              <a:off x="7802880" y="6286832"/>
              <a:ext cx="3546097" cy="230832"/>
              <a:chOff x="7802880" y="6286832"/>
              <a:chExt cx="3546097" cy="230832"/>
            </a:xfrm>
          </p:grpSpPr>
          <p:sp>
            <p:nvSpPr>
              <p:cNvPr id="20" name="TextBox 19"/>
              <p:cNvSpPr txBox="1"/>
              <p:nvPr userDrawn="1"/>
            </p:nvSpPr>
            <p:spPr>
              <a:xfrm>
                <a:off x="7802880" y="6286832"/>
                <a:ext cx="3546097" cy="230832"/>
              </a:xfrm>
              <a:prstGeom prst="rect">
                <a:avLst/>
              </a:prstGeom>
              <a:noFill/>
            </p:spPr>
            <p:txBody>
              <a:bodyPr wrap="square" rtlCol="0">
                <a:spAutoFit/>
              </a:bodyPr>
              <a:lstStyle/>
              <a:p>
                <a:pPr algn="r"/>
                <a:r>
                  <a:rPr lang="en-US" sz="900" dirty="0">
                    <a:solidFill>
                      <a:schemeClr val="bg1"/>
                    </a:solidFill>
                    <a:latin typeface="+mj-lt"/>
                  </a:rPr>
                  <a:t>KNOWLEDGE             INTEGRITY            IMPACT</a:t>
                </a:r>
              </a:p>
            </p:txBody>
          </p:sp>
          <p:sp>
            <p:nvSpPr>
              <p:cNvPr id="21" name="Rectangle 20"/>
              <p:cNvSpPr/>
              <p:nvPr userDrawn="1"/>
            </p:nvSpPr>
            <p:spPr>
              <a:xfrm>
                <a:off x="8609870"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9748239"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10668414" y="6345642"/>
                <a:ext cx="111034" cy="113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5" name="TextBox 24"/>
          <p:cNvSpPr txBox="1"/>
          <p:nvPr userDrawn="1"/>
        </p:nvSpPr>
        <p:spPr>
          <a:xfrm>
            <a:off x="5378631" y="1165756"/>
            <a:ext cx="1398494" cy="2215991"/>
          </a:xfrm>
          <a:prstGeom prst="rect">
            <a:avLst/>
          </a:prstGeom>
          <a:noFill/>
        </p:spPr>
        <p:txBody>
          <a:bodyPr wrap="square" rtlCol="0">
            <a:spAutoFit/>
          </a:bodyPr>
          <a:lstStyle/>
          <a:p>
            <a:pPr algn="ctr"/>
            <a:r>
              <a:rPr lang="en-US" sz="13800" b="1" dirty="0">
                <a:solidFill>
                  <a:schemeClr val="accent1">
                    <a:lumMod val="50000"/>
                  </a:schemeClr>
                </a:solidFill>
              </a:rPr>
              <a:t>“</a:t>
            </a:r>
            <a:endParaRPr lang="en-US" sz="23900" b="1" dirty="0">
              <a:solidFill>
                <a:schemeClr val="accent1">
                  <a:lumMod val="50000"/>
                </a:schemeClr>
              </a:solidFill>
            </a:endParaRPr>
          </a:p>
        </p:txBody>
      </p:sp>
      <p:sp>
        <p:nvSpPr>
          <p:cNvPr id="26" name="TextBox 25"/>
          <p:cNvSpPr txBox="1"/>
          <p:nvPr userDrawn="1"/>
        </p:nvSpPr>
        <p:spPr>
          <a:xfrm>
            <a:off x="5378631" y="4469044"/>
            <a:ext cx="1398494" cy="2215991"/>
          </a:xfrm>
          <a:prstGeom prst="rect">
            <a:avLst/>
          </a:prstGeom>
          <a:noFill/>
        </p:spPr>
        <p:txBody>
          <a:bodyPr wrap="square" rtlCol="0">
            <a:spAutoFit/>
          </a:bodyPr>
          <a:lstStyle/>
          <a:p>
            <a:pPr algn="ctr"/>
            <a:r>
              <a:rPr lang="en-US" sz="13800" b="1" dirty="0">
                <a:solidFill>
                  <a:schemeClr val="accent1">
                    <a:lumMod val="50000"/>
                  </a:schemeClr>
                </a:solidFill>
              </a:rPr>
              <a:t>“</a:t>
            </a:r>
            <a:endParaRPr lang="en-US" sz="23900" b="1" dirty="0">
              <a:solidFill>
                <a:schemeClr val="accent1">
                  <a:lumMod val="50000"/>
                </a:schemeClr>
              </a:solidFill>
            </a:endParaRPr>
          </a:p>
        </p:txBody>
      </p:sp>
    </p:spTree>
    <p:extLst>
      <p:ext uri="{BB962C8B-B14F-4D97-AF65-F5344CB8AC3E}">
        <p14:creationId xmlns:p14="http://schemas.microsoft.com/office/powerpoint/2010/main" val="99166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715954" y="3378881"/>
            <a:ext cx="5181600" cy="3174409"/>
          </a:xfrm>
        </p:spPr>
        <p:txBody>
          <a:bodyPr/>
          <a:lstStyle>
            <a:lvl1pPr marL="0" indent="0">
              <a:buNone/>
              <a:defRPr/>
            </a:lvl1pPr>
          </a:lstStyle>
          <a:p>
            <a:pPr lvl="0"/>
            <a:endParaRPr lang="en-US" dirty="0"/>
          </a:p>
        </p:txBody>
      </p:sp>
      <p:sp>
        <p:nvSpPr>
          <p:cNvPr id="9" name="Content Placeholder 2"/>
          <p:cNvSpPr>
            <a:spLocks noGrp="1"/>
          </p:cNvSpPr>
          <p:nvPr>
            <p:ph sz="half" idx="13"/>
          </p:nvPr>
        </p:nvSpPr>
        <p:spPr>
          <a:xfrm>
            <a:off x="6319710" y="3378881"/>
            <a:ext cx="5181600" cy="3174409"/>
          </a:xfrm>
        </p:spPr>
        <p:txBody>
          <a:bodyPr/>
          <a:lstStyle>
            <a:lvl1pPr marL="0" indent="0">
              <a:buNone/>
              <a:defRPr/>
            </a:lvl1pPr>
          </a:lstStyle>
          <a:p>
            <a:pPr lvl="0"/>
            <a:endParaRPr lang="en-US" dirty="0"/>
          </a:p>
        </p:txBody>
      </p:sp>
      <p:grpSp>
        <p:nvGrpSpPr>
          <p:cNvPr id="14" name="Group 13"/>
          <p:cNvGrpSpPr/>
          <p:nvPr userDrawn="1"/>
        </p:nvGrpSpPr>
        <p:grpSpPr>
          <a:xfrm>
            <a:off x="0" y="6704366"/>
            <a:ext cx="12195979" cy="153634"/>
            <a:chOff x="0" y="6701970"/>
            <a:chExt cx="12918820" cy="153590"/>
          </a:xfrm>
        </p:grpSpPr>
        <p:sp>
          <p:nvSpPr>
            <p:cNvPr id="15" name="Rectangle 1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4262232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Vertical Title and Text">
    <p:spTree>
      <p:nvGrpSpPr>
        <p:cNvPr id="1" name=""/>
        <p:cNvGrpSpPr/>
        <p:nvPr/>
      </p:nvGrpSpPr>
      <p:grpSpPr>
        <a:xfrm>
          <a:off x="0" y="0"/>
          <a:ext cx="0" cy="0"/>
          <a:chOff x="0" y="0"/>
          <a:chExt cx="0" cy="0"/>
        </a:xfrm>
      </p:grpSpPr>
      <p:sp>
        <p:nvSpPr>
          <p:cNvPr id="2" name="Rectangle 1"/>
          <p:cNvSpPr/>
          <p:nvPr userDrawn="1"/>
        </p:nvSpPr>
        <p:spPr>
          <a:xfrm>
            <a:off x="0" y="0"/>
            <a:ext cx="12192000" cy="6701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p:cNvGrpSpPr/>
          <p:nvPr userDrawn="1"/>
        </p:nvGrpSpPr>
        <p:grpSpPr>
          <a:xfrm>
            <a:off x="0" y="6704366"/>
            <a:ext cx="12195979" cy="153634"/>
            <a:chOff x="0" y="6701970"/>
            <a:chExt cx="12918820" cy="153590"/>
          </a:xfrm>
        </p:grpSpPr>
        <p:sp>
          <p:nvSpPr>
            <p:cNvPr id="15" name="Rectangle 14"/>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50" y="5979818"/>
            <a:ext cx="722152" cy="722152"/>
          </a:xfrm>
          <a:prstGeom prst="rect">
            <a:avLst/>
          </a:prstGeom>
          <a:blipFill>
            <a:blip r:embed="rId3">
              <a:alphaModFix amt="0"/>
            </a:blip>
            <a:stretch>
              <a:fillRect/>
            </a:stretch>
          </a:blipFill>
        </p:spPr>
      </p:pic>
    </p:spTree>
    <p:extLst>
      <p:ext uri="{BB962C8B-B14F-4D97-AF65-F5344CB8AC3E}">
        <p14:creationId xmlns:p14="http://schemas.microsoft.com/office/powerpoint/2010/main" val="3816193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Vertical Title and Text">
    <p:spTree>
      <p:nvGrpSpPr>
        <p:cNvPr id="1" name=""/>
        <p:cNvGrpSpPr/>
        <p:nvPr/>
      </p:nvGrpSpPr>
      <p:grpSpPr>
        <a:xfrm>
          <a:off x="0" y="0"/>
          <a:ext cx="0" cy="0"/>
          <a:chOff x="0" y="0"/>
          <a:chExt cx="0" cy="0"/>
        </a:xfrm>
      </p:grpSpPr>
      <p:sp>
        <p:nvSpPr>
          <p:cNvPr id="7" name="Rectangle 6"/>
          <p:cNvSpPr/>
          <p:nvPr userDrawn="1"/>
        </p:nvSpPr>
        <p:spPr>
          <a:xfrm>
            <a:off x="0" y="-56710"/>
            <a:ext cx="12192000" cy="6748131"/>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endParaRPr>
          </a:p>
        </p:txBody>
      </p:sp>
      <p:sp>
        <p:nvSpPr>
          <p:cNvPr id="8" name="Google Shape;356;p34"/>
          <p:cNvSpPr txBox="1">
            <a:spLocks/>
          </p:cNvSpPr>
          <p:nvPr userDrawn="1"/>
        </p:nvSpPr>
        <p:spPr>
          <a:xfrm>
            <a:off x="1135765" y="2427304"/>
            <a:ext cx="5561100" cy="1159800"/>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11500" dirty="0">
                <a:solidFill>
                  <a:schemeClr val="bg1"/>
                </a:solidFill>
              </a:rPr>
              <a:t>Thanks!</a:t>
            </a:r>
          </a:p>
        </p:txBody>
      </p:sp>
      <p:sp>
        <p:nvSpPr>
          <p:cNvPr id="9" name="Google Shape;357;p34"/>
          <p:cNvSpPr txBox="1">
            <a:spLocks/>
          </p:cNvSpPr>
          <p:nvPr userDrawn="1"/>
        </p:nvSpPr>
        <p:spPr>
          <a:xfrm>
            <a:off x="1135765" y="3455423"/>
            <a:ext cx="5561100" cy="7848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4800" b="1" dirty="0">
                <a:solidFill>
                  <a:schemeClr val="lt1"/>
                </a:solidFill>
              </a:rPr>
              <a:t>Any questions?</a:t>
            </a:r>
          </a:p>
        </p:txBody>
      </p:sp>
      <p:grpSp>
        <p:nvGrpSpPr>
          <p:cNvPr id="10" name="Group 9"/>
          <p:cNvGrpSpPr/>
          <p:nvPr userDrawn="1"/>
        </p:nvGrpSpPr>
        <p:grpSpPr>
          <a:xfrm>
            <a:off x="0" y="6704366"/>
            <a:ext cx="12195979" cy="153634"/>
            <a:chOff x="0" y="6701970"/>
            <a:chExt cx="12918820" cy="153590"/>
          </a:xfrm>
        </p:grpSpPr>
        <p:sp>
          <p:nvSpPr>
            <p:cNvPr id="11" name="Rectangle 10"/>
            <p:cNvSpPr/>
            <p:nvPr userDrawn="1"/>
          </p:nvSpPr>
          <p:spPr>
            <a:xfrm>
              <a:off x="0" y="6701970"/>
              <a:ext cx="1897258" cy="153590"/>
            </a:xfrm>
            <a:prstGeom prst="rect">
              <a:avLst/>
            </a:prstGeom>
            <a:solidFill>
              <a:srgbClr val="3F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897257" y="6701970"/>
              <a:ext cx="7535243" cy="153590"/>
            </a:xfrm>
            <a:prstGeom prst="rect">
              <a:avLst/>
            </a:prstGeom>
            <a:solidFill>
              <a:srgbClr val="0A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9432500" y="6701970"/>
              <a:ext cx="1413164" cy="15359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0845664" y="6701970"/>
              <a:ext cx="2073156" cy="153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p:cNvSpPr/>
          <p:nvPr userDrawn="1"/>
        </p:nvSpPr>
        <p:spPr>
          <a:xfrm>
            <a:off x="6696865" y="298472"/>
            <a:ext cx="6320118" cy="6333565"/>
          </a:xfrm>
          <a:prstGeom prst="rect">
            <a:avLst/>
          </a:prstGeom>
          <a:blipFill dpi="0" rotWithShape="1">
            <a:blip r:embed="rId2">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5850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0D801-40F7-4F3B-B3E7-CC0F9C681B68}" type="datetime1">
              <a:rPr lang="en-US" smtClean="0"/>
              <a:t>5/6/25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76395-65C6-40C6-B0F2-3F72B3156A66}" type="slidenum">
              <a:rPr lang="en-US" smtClean="0"/>
              <a:t>‹#›</a:t>
            </a:fld>
            <a:endParaRPr lang="en-US" dirty="0"/>
          </a:p>
        </p:txBody>
      </p:sp>
      <p:sp>
        <p:nvSpPr>
          <p:cNvPr id="7" name="Rectangle 6"/>
          <p:cNvSpPr/>
          <p:nvPr userDrawn="1"/>
        </p:nvSpPr>
        <p:spPr>
          <a:xfrm>
            <a:off x="-39753" y="-51683"/>
            <a:ext cx="12235732" cy="690968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40890" y="483244"/>
            <a:ext cx="2684166" cy="680012"/>
          </a:xfrm>
          <a:prstGeom prst="rect">
            <a:avLst/>
          </a:prstGeom>
        </p:spPr>
      </p:pic>
      <p:sp>
        <p:nvSpPr>
          <p:cNvPr id="11" name="Rectangle 10"/>
          <p:cNvSpPr/>
          <p:nvPr userDrawn="1"/>
        </p:nvSpPr>
        <p:spPr>
          <a:xfrm>
            <a:off x="7180729" y="269109"/>
            <a:ext cx="6320118" cy="6333565"/>
          </a:xfrm>
          <a:prstGeom prst="rect">
            <a:avLst/>
          </a:prstGeom>
          <a:blipFill dpi="0" rotWithShape="1">
            <a:blip r:embed="rId16">
              <a:alphaModFix amt="6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8391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2325" y="1487373"/>
            <a:ext cx="7308247" cy="4141775"/>
          </a:xfrm>
          <a:prstGeom prst="rect">
            <a:avLst/>
          </a:prstGeom>
          <a:noFill/>
        </p:spPr>
        <p:txBody>
          <a:bodyPr wrap="square" rtlCol="0">
            <a:spAutoFit/>
          </a:bodyPr>
          <a:lstStyle/>
          <a:p>
            <a:pPr algn="ctr">
              <a:lnSpc>
                <a:spcPct val="107000"/>
              </a:lnSpc>
            </a:pPr>
            <a:r>
              <a:rPr lang="en-US" sz="2400" b="1" dirty="0">
                <a:solidFill>
                  <a:schemeClr val="bg1"/>
                </a:solidFill>
              </a:rPr>
              <a:t>E-learning Tools for Effective Teaching in HEIs</a:t>
            </a:r>
          </a:p>
          <a:p>
            <a:pPr algn="ctr">
              <a:lnSpc>
                <a:spcPct val="107000"/>
              </a:lnSpc>
            </a:pPr>
            <a:endParaRPr lang="en-US" sz="2000" b="1" dirty="0">
              <a:solidFill>
                <a:schemeClr val="bg1"/>
              </a:solidFill>
              <a:latin typeface="Arial" panose="020B0604020202020204" pitchFamily="34" charset="0"/>
              <a:cs typeface="Arial" panose="020B0604020202020204" pitchFamily="34" charset="0"/>
            </a:endParaRPr>
          </a:p>
          <a:p>
            <a:pPr algn="ctr">
              <a:lnSpc>
                <a:spcPct val="107000"/>
              </a:lnSpc>
            </a:pPr>
            <a:endParaRPr lang="en-US" sz="2000" b="1" dirty="0">
              <a:solidFill>
                <a:schemeClr val="bg1"/>
              </a:solidFill>
              <a:latin typeface="Arial" panose="020B0604020202020204" pitchFamily="34" charset="0"/>
              <a:cs typeface="Arial" panose="020B0604020202020204" pitchFamily="34" charset="0"/>
            </a:endParaRPr>
          </a:p>
          <a:p>
            <a:pPr algn="ctr">
              <a:lnSpc>
                <a:spcPct val="107000"/>
              </a:lnSpc>
            </a:pPr>
            <a:endParaRPr lang="en-US" sz="2000" b="1" dirty="0">
              <a:solidFill>
                <a:schemeClr val="bg1"/>
              </a:solidFill>
              <a:latin typeface="Arial" panose="020B0604020202020204" pitchFamily="34" charset="0"/>
              <a:cs typeface="Arial" panose="020B0604020202020204" pitchFamily="34" charset="0"/>
            </a:endParaRPr>
          </a:p>
          <a:p>
            <a:pPr algn="ctr">
              <a:lnSpc>
                <a:spcPct val="107000"/>
              </a:lnSpc>
            </a:pPr>
            <a:endParaRPr lang="en-GB" sz="2000" b="1" dirty="0">
              <a:solidFill>
                <a:schemeClr val="bg1"/>
              </a:solidFill>
              <a:latin typeface="Arial" panose="020B0604020202020204" pitchFamily="34" charset="0"/>
              <a:cs typeface="Arial" panose="020B0604020202020204" pitchFamily="34" charset="0"/>
            </a:endParaRPr>
          </a:p>
          <a:p>
            <a:pPr algn="ctr"/>
            <a:r>
              <a:rPr lang="en-GB" sz="2000" b="1" dirty="0">
                <a:solidFill>
                  <a:schemeClr val="bg1"/>
                </a:solidFill>
                <a:latin typeface="Arial" panose="020B0604020202020204" pitchFamily="34" charset="0"/>
                <a:cs typeface="Arial" panose="020B0604020202020204" pitchFamily="34" charset="0"/>
              </a:rPr>
              <a:t>Presenters</a:t>
            </a:r>
          </a:p>
          <a:p>
            <a:pPr algn="ctr"/>
            <a:r>
              <a:rPr lang="en-GB" b="1" dirty="0">
                <a:solidFill>
                  <a:schemeClr val="bg1"/>
                </a:solidFill>
                <a:latin typeface="Arial" panose="020B0604020202020204" pitchFamily="34" charset="0"/>
                <a:cs typeface="Arial" panose="020B0604020202020204" pitchFamily="34" charset="0"/>
              </a:rPr>
              <a:t>Benjamin </a:t>
            </a:r>
            <a:r>
              <a:rPr lang="en-GB" b="1" dirty="0" err="1">
                <a:solidFill>
                  <a:schemeClr val="bg1"/>
                </a:solidFill>
                <a:latin typeface="Arial" panose="020B0604020202020204" pitchFamily="34" charset="0"/>
                <a:cs typeface="Arial" panose="020B0604020202020204" pitchFamily="34" charset="0"/>
              </a:rPr>
              <a:t>Asubam</a:t>
            </a:r>
            <a:r>
              <a:rPr lang="en-GB" b="1" dirty="0">
                <a:solidFill>
                  <a:schemeClr val="bg1"/>
                </a:solidFill>
                <a:latin typeface="Arial" panose="020B0604020202020204" pitchFamily="34" charset="0"/>
                <a:cs typeface="Arial" panose="020B0604020202020204" pitchFamily="34" charset="0"/>
              </a:rPr>
              <a:t> </a:t>
            </a:r>
            <a:r>
              <a:rPr lang="en-GB" b="1" dirty="0" err="1">
                <a:solidFill>
                  <a:schemeClr val="bg1"/>
                </a:solidFill>
                <a:latin typeface="Arial" panose="020B0604020202020204" pitchFamily="34" charset="0"/>
                <a:cs typeface="Arial" panose="020B0604020202020204" pitchFamily="34" charset="0"/>
              </a:rPr>
              <a:t>Weyori</a:t>
            </a:r>
            <a:endParaRPr lang="en-GB" b="1" dirty="0">
              <a:solidFill>
                <a:schemeClr val="bg1"/>
              </a:solidFill>
              <a:latin typeface="Arial" panose="020B0604020202020204" pitchFamily="34" charset="0"/>
              <a:cs typeface="Arial" panose="020B0604020202020204" pitchFamily="34" charset="0"/>
            </a:endParaRPr>
          </a:p>
          <a:p>
            <a:pPr algn="ctr"/>
            <a:endParaRPr lang="en-GB" b="1" dirty="0">
              <a:solidFill>
                <a:schemeClr val="bg1"/>
              </a:solidFill>
              <a:latin typeface="Arial" panose="020B0604020202020204" pitchFamily="34" charset="0"/>
              <a:cs typeface="Arial" panose="020B0604020202020204" pitchFamily="34" charset="0"/>
            </a:endParaRPr>
          </a:p>
          <a:p>
            <a:pPr algn="ctr"/>
            <a:endParaRPr lang="en-GB" b="1" dirty="0">
              <a:solidFill>
                <a:schemeClr val="bg1"/>
              </a:solidFill>
              <a:latin typeface="Arial" panose="020B0604020202020204" pitchFamily="34" charset="0"/>
              <a:cs typeface="Arial" panose="020B0604020202020204" pitchFamily="34" charset="0"/>
            </a:endParaRPr>
          </a:p>
          <a:p>
            <a:pPr algn="ctr"/>
            <a:endParaRPr lang="en-GB" b="1" dirty="0">
              <a:solidFill>
                <a:schemeClr val="bg1"/>
              </a:solidFill>
              <a:latin typeface="Arial" panose="020B0604020202020204" pitchFamily="34" charset="0"/>
              <a:cs typeface="Arial" panose="020B0604020202020204" pitchFamily="34" charset="0"/>
            </a:endParaRPr>
          </a:p>
          <a:p>
            <a:pPr algn="ctr"/>
            <a:endParaRPr lang="en-GB" b="1" dirty="0">
              <a:solidFill>
                <a:schemeClr val="bg1"/>
              </a:solidFill>
              <a:latin typeface="Arial" panose="020B0604020202020204" pitchFamily="34" charset="0"/>
              <a:cs typeface="Arial" panose="020B0604020202020204" pitchFamily="34" charset="0"/>
            </a:endParaRPr>
          </a:p>
          <a:p>
            <a:pPr algn="ctr"/>
            <a:r>
              <a:rPr lang="en-GB" sz="2400" b="1" dirty="0">
                <a:solidFill>
                  <a:schemeClr val="bg1"/>
                </a:solidFill>
                <a:latin typeface="Arial" panose="020B0604020202020204" pitchFamily="34" charset="0"/>
                <a:cs typeface="Arial" panose="020B0604020202020204" pitchFamily="34" charset="0"/>
              </a:rPr>
              <a:t>University of Energy and Natural Resources</a:t>
            </a:r>
            <a:endParaRPr lang="en-GB" sz="2400" b="1" dirty="0">
              <a:solidFill>
                <a:schemeClr val="bg1"/>
              </a:solidFill>
              <a:effectLst/>
              <a:latin typeface="Arial" panose="020B0604020202020204" pitchFamily="34" charset="0"/>
              <a:ea typeface="Arial" panose="020B0604020202020204" pitchFamily="34" charset="0"/>
              <a:cs typeface="Aptos" panose="020B0004020202020204" pitchFamily="34" charset="0"/>
            </a:endParaRPr>
          </a:p>
          <a:p>
            <a:pPr marL="0" marR="0" algn="ctr">
              <a:lnSpc>
                <a:spcPct val="107000"/>
              </a:lnSpc>
              <a:buNone/>
            </a:pPr>
            <a:endParaRPr lang="en-GB" b="1" dirty="0">
              <a:solidFill>
                <a:schemeClr val="bg1"/>
              </a:solidFill>
              <a:latin typeface="Arial" panose="020B0604020202020204" pitchFamily="34" charset="0"/>
              <a:ea typeface="Arial" panose="020B0604020202020204" pitchFamily="34" charset="0"/>
              <a:cs typeface="Aptos" panose="020B0004020202020204" pitchFamily="34" charset="0"/>
            </a:endParaRPr>
          </a:p>
        </p:txBody>
      </p:sp>
      <p:sp>
        <p:nvSpPr>
          <p:cNvPr id="6" name="TextBox 5"/>
          <p:cNvSpPr txBox="1"/>
          <p:nvPr/>
        </p:nvSpPr>
        <p:spPr>
          <a:xfrm>
            <a:off x="8610600" y="6286184"/>
            <a:ext cx="5525392" cy="400110"/>
          </a:xfrm>
          <a:prstGeom prst="rect">
            <a:avLst/>
          </a:prstGeom>
          <a:noFill/>
        </p:spPr>
        <p:txBody>
          <a:bodyPr wrap="square" rtlCol="0">
            <a:spAutoFit/>
          </a:bodyPr>
          <a:lstStyle/>
          <a:p>
            <a:r>
              <a:rPr lang="en-US" sz="2000" b="1" dirty="0">
                <a:solidFill>
                  <a:schemeClr val="bg1"/>
                </a:solidFill>
              </a:rPr>
              <a:t>May 5</a:t>
            </a:r>
            <a:r>
              <a:rPr lang="en-US" sz="2000" b="1" baseline="30000" dirty="0">
                <a:solidFill>
                  <a:schemeClr val="bg1"/>
                </a:solidFill>
              </a:rPr>
              <a:t>th</a:t>
            </a:r>
            <a:r>
              <a:rPr lang="en-US" sz="2000" b="1" dirty="0">
                <a:solidFill>
                  <a:schemeClr val="bg1"/>
                </a:solidFill>
              </a:rPr>
              <a:t> – 6</a:t>
            </a:r>
            <a:r>
              <a:rPr lang="en-US" sz="2000" b="1" baseline="30000" dirty="0">
                <a:solidFill>
                  <a:schemeClr val="bg1"/>
                </a:solidFill>
              </a:rPr>
              <a:t>th</a:t>
            </a:r>
            <a:r>
              <a:rPr lang="en-US" sz="2000" b="1" dirty="0">
                <a:solidFill>
                  <a:schemeClr val="bg1"/>
                </a:solidFill>
              </a:rPr>
              <a:t>, 2025</a:t>
            </a:r>
          </a:p>
        </p:txBody>
      </p:sp>
      <p:sp>
        <p:nvSpPr>
          <p:cNvPr id="2" name="Slide Number Placeholder 1">
            <a:extLst>
              <a:ext uri="{FF2B5EF4-FFF2-40B4-BE49-F238E27FC236}">
                <a16:creationId xmlns:a16="http://schemas.microsoft.com/office/drawing/2014/main" id="{2AD92AD6-6ADA-4E5A-8821-1044EB985A4C}"/>
              </a:ext>
            </a:extLst>
          </p:cNvPr>
          <p:cNvSpPr>
            <a:spLocks noGrp="1"/>
          </p:cNvSpPr>
          <p:nvPr>
            <p:ph type="sldNum" sz="quarter" idx="12"/>
          </p:nvPr>
        </p:nvSpPr>
        <p:spPr/>
        <p:txBody>
          <a:bodyPr/>
          <a:lstStyle/>
          <a:p>
            <a:fld id="{C6A76395-65C6-40C6-B0F2-3F72B3156A66}" type="slidenum">
              <a:rPr lang="en-US" sz="1600" smtClean="0">
                <a:solidFill>
                  <a:schemeClr val="bg1"/>
                </a:solidFill>
              </a:rPr>
              <a:t>1</a:t>
            </a:fld>
            <a:endParaRPr lang="en-US" sz="1600" dirty="0">
              <a:solidFill>
                <a:schemeClr val="bg1"/>
              </a:solidFill>
            </a:endParaRPr>
          </a:p>
        </p:txBody>
      </p:sp>
      <p:pic>
        <p:nvPicPr>
          <p:cNvPr id="3" name="Picture 2" descr="A green logo with white background&#10;&#10;Description automatically generated">
            <a:extLst>
              <a:ext uri="{FF2B5EF4-FFF2-40B4-BE49-F238E27FC236}">
                <a16:creationId xmlns:a16="http://schemas.microsoft.com/office/drawing/2014/main" id="{B4D21138-865D-F5CA-8B35-556B29604D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2201" y="133263"/>
            <a:ext cx="2756315" cy="853582"/>
          </a:xfrm>
          <a:prstGeom prst="rect">
            <a:avLst/>
          </a:prstGeom>
        </p:spPr>
      </p:pic>
      <p:pic>
        <p:nvPicPr>
          <p:cNvPr id="5" name="Content Placeholder 6" descr="A blue and black logo&#10;&#10;Description automatically generated">
            <a:extLst>
              <a:ext uri="{FF2B5EF4-FFF2-40B4-BE49-F238E27FC236}">
                <a16:creationId xmlns:a16="http://schemas.microsoft.com/office/drawing/2014/main" id="{D337BD5B-AC2D-AB9E-3A37-E1A97EFEE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5936" y="133263"/>
            <a:ext cx="1685844" cy="842922"/>
          </a:xfrm>
          <a:prstGeom prst="rect">
            <a:avLst/>
          </a:prstGeom>
        </p:spPr>
      </p:pic>
      <p:pic>
        <p:nvPicPr>
          <p:cNvPr id="8" name="Picture 7" descr="A logo of a bird&#10;&#10;Description automatically generated">
            <a:extLst>
              <a:ext uri="{FF2B5EF4-FFF2-40B4-BE49-F238E27FC236}">
                <a16:creationId xmlns:a16="http://schemas.microsoft.com/office/drawing/2014/main" id="{51EBFC9C-5FD0-C3A4-FC5F-08B6C94FBB24}"/>
              </a:ext>
            </a:extLst>
          </p:cNvPr>
          <p:cNvPicPr>
            <a:picLocks noChangeAspect="1"/>
          </p:cNvPicPr>
          <p:nvPr/>
        </p:nvPicPr>
        <p:blipFill>
          <a:blip r:embed="rId5">
            <a:extLst>
              <a:ext uri="{28A0092B-C50C-407E-A947-70E740481C1C}">
                <a14:useLocalDpi xmlns:a14="http://schemas.microsoft.com/office/drawing/2010/main" val="0"/>
              </a:ext>
            </a:extLst>
          </a:blip>
          <a:srcRect l="19073" t="13741" r="17122" b="13060"/>
          <a:stretch/>
        </p:blipFill>
        <p:spPr>
          <a:xfrm>
            <a:off x="8389440" y="133263"/>
            <a:ext cx="1108521" cy="896910"/>
          </a:xfrm>
          <a:prstGeom prst="rect">
            <a:avLst/>
          </a:prstGeom>
        </p:spPr>
      </p:pic>
      <p:pic>
        <p:nvPicPr>
          <p:cNvPr id="11" name="Picture 10">
            <a:extLst>
              <a:ext uri="{FF2B5EF4-FFF2-40B4-BE49-F238E27FC236}">
                <a16:creationId xmlns:a16="http://schemas.microsoft.com/office/drawing/2014/main" id="{B4C1CC3C-43AF-18AD-9267-80B2A1122BA6}"/>
              </a:ext>
            </a:extLst>
          </p:cNvPr>
          <p:cNvPicPr>
            <a:picLocks noChangeAspect="1"/>
          </p:cNvPicPr>
          <p:nvPr/>
        </p:nvPicPr>
        <p:blipFill>
          <a:blip r:embed="rId6"/>
          <a:stretch>
            <a:fillRect/>
          </a:stretch>
        </p:blipFill>
        <p:spPr>
          <a:xfrm>
            <a:off x="9659753" y="133263"/>
            <a:ext cx="2279132" cy="826744"/>
          </a:xfrm>
          <a:prstGeom prst="rect">
            <a:avLst/>
          </a:prstGeom>
        </p:spPr>
      </p:pic>
    </p:spTree>
    <p:extLst>
      <p:ext uri="{BB962C8B-B14F-4D97-AF65-F5344CB8AC3E}">
        <p14:creationId xmlns:p14="http://schemas.microsoft.com/office/powerpoint/2010/main" val="132652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5BF82B-44FB-4847-934A-492CAA7131B2}"/>
              </a:ext>
            </a:extLst>
          </p:cNvPr>
          <p:cNvSpPr>
            <a:spLocks noGrp="1"/>
          </p:cNvSpPr>
          <p:nvPr>
            <p:ph idx="1"/>
          </p:nvPr>
        </p:nvSpPr>
        <p:spPr>
          <a:xfrm>
            <a:off x="377230" y="1735015"/>
            <a:ext cx="6839999" cy="4391801"/>
          </a:xfrm>
        </p:spPr>
        <p:txBody>
          <a:bodyPr/>
          <a:lstStyle/>
          <a:p>
            <a:r>
              <a:rPr lang="en-US" b="1" dirty="0"/>
              <a:t>eLearning tools </a:t>
            </a:r>
            <a:r>
              <a:rPr lang="en-US" dirty="0"/>
              <a:t>for teaching encompass a wide range of digital resources that support instructors in creating, delivering, and managing online learning experiences. Examples include learning management systems (LMS), interactive presentation tools, and authoring software.</a:t>
            </a:r>
          </a:p>
        </p:txBody>
      </p:sp>
      <p:sp>
        <p:nvSpPr>
          <p:cNvPr id="3" name="Slide Number Placeholder 2">
            <a:extLst>
              <a:ext uri="{FF2B5EF4-FFF2-40B4-BE49-F238E27FC236}">
                <a16:creationId xmlns:a16="http://schemas.microsoft.com/office/drawing/2014/main" id="{EE29FD36-152E-DC47-BC1F-26E0CFBAA266}"/>
              </a:ext>
            </a:extLst>
          </p:cNvPr>
          <p:cNvSpPr>
            <a:spLocks noGrp="1"/>
          </p:cNvSpPr>
          <p:nvPr>
            <p:ph type="sldNum" sz="quarter" idx="12"/>
          </p:nvPr>
        </p:nvSpPr>
        <p:spPr/>
        <p:txBody>
          <a:bodyPr/>
          <a:lstStyle/>
          <a:p>
            <a:fld id="{C6A76395-65C6-40C6-B0F2-3F72B3156A66}" type="slidenum">
              <a:rPr lang="en-US" smtClean="0"/>
              <a:t>2</a:t>
            </a:fld>
            <a:endParaRPr lang="en-US" dirty="0"/>
          </a:p>
        </p:txBody>
      </p:sp>
      <p:sp>
        <p:nvSpPr>
          <p:cNvPr id="5" name="Content Placeholder 1">
            <a:extLst>
              <a:ext uri="{FF2B5EF4-FFF2-40B4-BE49-F238E27FC236}">
                <a16:creationId xmlns:a16="http://schemas.microsoft.com/office/drawing/2014/main" id="{FC429D03-3E3C-0D4B-AF8D-FF77A21B85FE}"/>
              </a:ext>
            </a:extLst>
          </p:cNvPr>
          <p:cNvSpPr txBox="1">
            <a:spLocks/>
          </p:cNvSpPr>
          <p:nvPr/>
        </p:nvSpPr>
        <p:spPr>
          <a:xfrm>
            <a:off x="7652658" y="1735015"/>
            <a:ext cx="4299859" cy="439180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sz="4000" dirty="0"/>
          </a:p>
          <a:p>
            <a:pPr algn="ctr"/>
            <a:endParaRPr lang="en-US" sz="4000" dirty="0"/>
          </a:p>
          <a:p>
            <a:pPr algn="ctr"/>
            <a:r>
              <a:rPr lang="en-US" sz="4000" b="1" dirty="0"/>
              <a:t>E-LEARNING TOOLS </a:t>
            </a:r>
          </a:p>
        </p:txBody>
      </p:sp>
    </p:spTree>
    <p:extLst>
      <p:ext uri="{BB962C8B-B14F-4D97-AF65-F5344CB8AC3E}">
        <p14:creationId xmlns:p14="http://schemas.microsoft.com/office/powerpoint/2010/main" val="525055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24CA1C-F08B-094E-A869-F1A4ADF3D35D}"/>
              </a:ext>
            </a:extLst>
          </p:cNvPr>
          <p:cNvSpPr>
            <a:spLocks noGrp="1"/>
          </p:cNvSpPr>
          <p:nvPr>
            <p:ph type="sldNum" sz="quarter" idx="12"/>
          </p:nvPr>
        </p:nvSpPr>
        <p:spPr/>
        <p:txBody>
          <a:bodyPr/>
          <a:lstStyle/>
          <a:p>
            <a:fld id="{C6A76395-65C6-40C6-B0F2-3F72B3156A66}" type="slidenum">
              <a:rPr lang="en-US" smtClean="0"/>
              <a:t>3</a:t>
            </a:fld>
            <a:endParaRPr lang="en-US" dirty="0"/>
          </a:p>
        </p:txBody>
      </p:sp>
      <p:graphicFrame>
        <p:nvGraphicFramePr>
          <p:cNvPr id="7" name="Table 6">
            <a:extLst>
              <a:ext uri="{FF2B5EF4-FFF2-40B4-BE49-F238E27FC236}">
                <a16:creationId xmlns:a16="http://schemas.microsoft.com/office/drawing/2014/main" id="{1E6B6360-6142-C34E-83C4-82E5330465FB}"/>
              </a:ext>
            </a:extLst>
          </p:cNvPr>
          <p:cNvGraphicFramePr>
            <a:graphicFrameLocks noGrp="1"/>
          </p:cNvGraphicFramePr>
          <p:nvPr>
            <p:extLst>
              <p:ext uri="{D42A27DB-BD31-4B8C-83A1-F6EECF244321}">
                <p14:modId xmlns:p14="http://schemas.microsoft.com/office/powerpoint/2010/main" val="3155584340"/>
              </p:ext>
            </p:extLst>
          </p:nvPr>
        </p:nvGraphicFramePr>
        <p:xfrm>
          <a:off x="0" y="1195755"/>
          <a:ext cx="12192000" cy="5662245"/>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1153068915"/>
                    </a:ext>
                  </a:extLst>
                </a:gridCol>
                <a:gridCol w="4064000">
                  <a:extLst>
                    <a:ext uri="{9D8B030D-6E8A-4147-A177-3AD203B41FA5}">
                      <a16:colId xmlns:a16="http://schemas.microsoft.com/office/drawing/2014/main" val="1530573235"/>
                    </a:ext>
                  </a:extLst>
                </a:gridCol>
                <a:gridCol w="4064000">
                  <a:extLst>
                    <a:ext uri="{9D8B030D-6E8A-4147-A177-3AD203B41FA5}">
                      <a16:colId xmlns:a16="http://schemas.microsoft.com/office/drawing/2014/main" val="2647174538"/>
                    </a:ext>
                  </a:extLst>
                </a:gridCol>
              </a:tblGrid>
              <a:tr h="987873">
                <a:tc>
                  <a:txBody>
                    <a:bodyPr/>
                    <a:lstStyle/>
                    <a:p>
                      <a:pPr>
                        <a:spcAft>
                          <a:spcPts val="0"/>
                        </a:spcAft>
                      </a:pPr>
                      <a:endParaRPr lang="en-US" sz="2000" dirty="0">
                        <a:effectLst/>
                      </a:endParaRPr>
                    </a:p>
                    <a:p>
                      <a:pPr>
                        <a:spcAft>
                          <a:spcPts val="0"/>
                        </a:spcAft>
                      </a:pPr>
                      <a:r>
                        <a:rPr lang="en-US" sz="2000" dirty="0">
                          <a:effectLst/>
                        </a:rPr>
                        <a:t>E-Learning Tool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Description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000">
                          <a:effectLst/>
                        </a:rPr>
                        <a:t>Uses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01011471"/>
                  </a:ext>
                </a:extLst>
              </a:tr>
              <a:tr h="1322296">
                <a:tc>
                  <a:txBody>
                    <a:bodyPr/>
                    <a:lstStyle/>
                    <a:p>
                      <a:pPr>
                        <a:spcAft>
                          <a:spcPts val="0"/>
                        </a:spcAft>
                      </a:pPr>
                      <a:r>
                        <a:rPr lang="en-US" sz="2000" dirty="0">
                          <a:effectLst/>
                        </a:rPr>
                        <a:t> </a:t>
                      </a:r>
                    </a:p>
                    <a:p>
                      <a:pPr>
                        <a:spcAft>
                          <a:spcPts val="0"/>
                        </a:spcAft>
                      </a:pPr>
                      <a:r>
                        <a:rPr lang="en-US" sz="2000" dirty="0">
                          <a:effectLst/>
                        </a:rPr>
                        <a:t>Learning Management Systems (LMS) (e.g., Moodle, Blackboard, Canvas)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Online platforms used to create, manage, deliver, and track educational content and courses.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Delivering courses, tracking student progress, assessments, and communication.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3080156"/>
                  </a:ext>
                </a:extLst>
              </a:tr>
              <a:tr h="1676038">
                <a:tc>
                  <a:txBody>
                    <a:bodyPr/>
                    <a:lstStyle/>
                    <a:p>
                      <a:pPr>
                        <a:spcAft>
                          <a:spcPts val="0"/>
                        </a:spcAft>
                      </a:pPr>
                      <a:r>
                        <a:rPr lang="en-US" sz="2000">
                          <a:effectLst/>
                        </a:rPr>
                        <a:t>Video Conferencing Tools (e.g., Zoom, Microsoft Teams, Google Meet)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Tools enabling real-time, online face-to-face interactions among teachers and learners through video and audio communication.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Conducting live online classes, webinars, group discussions, and virtual meetings.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1648662"/>
                  </a:ext>
                </a:extLst>
              </a:tr>
              <a:tr h="1676038">
                <a:tc>
                  <a:txBody>
                    <a:bodyPr/>
                    <a:lstStyle/>
                    <a:p>
                      <a:pPr>
                        <a:spcAft>
                          <a:spcPts val="0"/>
                        </a:spcAft>
                      </a:pPr>
                      <a:r>
                        <a:rPr lang="en-US" sz="2000">
                          <a:effectLst/>
                        </a:rPr>
                        <a:t>Collaborative Platforms (e.g., Google Workspace, Microsoft 365)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Cloud-based productivity tools enabling document sharing, collaborative editing, presentations, and real-time collaboration.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Conducting live online classes, webinars, group discussions, and virtual meetings.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565239"/>
                  </a:ext>
                </a:extLst>
              </a:tr>
            </a:tbl>
          </a:graphicData>
        </a:graphic>
      </p:graphicFrame>
    </p:spTree>
    <p:extLst>
      <p:ext uri="{BB962C8B-B14F-4D97-AF65-F5344CB8AC3E}">
        <p14:creationId xmlns:p14="http://schemas.microsoft.com/office/powerpoint/2010/main" val="2825664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5DE438-DAA0-3F4A-9593-419AD4881BEF}"/>
              </a:ext>
            </a:extLst>
          </p:cNvPr>
          <p:cNvSpPr>
            <a:spLocks noGrp="1"/>
          </p:cNvSpPr>
          <p:nvPr>
            <p:ph type="sldNum" sz="quarter" idx="12"/>
          </p:nvPr>
        </p:nvSpPr>
        <p:spPr/>
        <p:txBody>
          <a:bodyPr/>
          <a:lstStyle/>
          <a:p>
            <a:fld id="{C6A76395-65C6-40C6-B0F2-3F72B3156A66}" type="slidenum">
              <a:rPr lang="en-US" smtClean="0"/>
              <a:t>4</a:t>
            </a:fld>
            <a:endParaRPr lang="en-US" dirty="0"/>
          </a:p>
        </p:txBody>
      </p:sp>
      <p:graphicFrame>
        <p:nvGraphicFramePr>
          <p:cNvPr id="5" name="Table 4">
            <a:extLst>
              <a:ext uri="{FF2B5EF4-FFF2-40B4-BE49-F238E27FC236}">
                <a16:creationId xmlns:a16="http://schemas.microsoft.com/office/drawing/2014/main" id="{038A3810-5D3B-BF45-A6EA-AB1F024F9F14}"/>
              </a:ext>
            </a:extLst>
          </p:cNvPr>
          <p:cNvGraphicFramePr>
            <a:graphicFrameLocks noGrp="1"/>
          </p:cNvGraphicFramePr>
          <p:nvPr>
            <p:extLst>
              <p:ext uri="{D42A27DB-BD31-4B8C-83A1-F6EECF244321}">
                <p14:modId xmlns:p14="http://schemas.microsoft.com/office/powerpoint/2010/main" val="3369082993"/>
              </p:ext>
            </p:extLst>
          </p:nvPr>
        </p:nvGraphicFramePr>
        <p:xfrm>
          <a:off x="0" y="1160585"/>
          <a:ext cx="12192000" cy="5560889"/>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845732009"/>
                    </a:ext>
                  </a:extLst>
                </a:gridCol>
                <a:gridCol w="4064000">
                  <a:extLst>
                    <a:ext uri="{9D8B030D-6E8A-4147-A177-3AD203B41FA5}">
                      <a16:colId xmlns:a16="http://schemas.microsoft.com/office/drawing/2014/main" val="698228117"/>
                    </a:ext>
                  </a:extLst>
                </a:gridCol>
                <a:gridCol w="4064000">
                  <a:extLst>
                    <a:ext uri="{9D8B030D-6E8A-4147-A177-3AD203B41FA5}">
                      <a16:colId xmlns:a16="http://schemas.microsoft.com/office/drawing/2014/main" val="1247120100"/>
                    </a:ext>
                  </a:extLst>
                </a:gridCol>
              </a:tblGrid>
              <a:tr h="981503">
                <a:tc>
                  <a:txBody>
                    <a:bodyPr/>
                    <a:lstStyle/>
                    <a:p>
                      <a:pPr>
                        <a:spcAft>
                          <a:spcPts val="0"/>
                        </a:spcAft>
                      </a:pPr>
                      <a:endParaRPr lang="en-US" sz="2000" dirty="0">
                        <a:effectLst/>
                      </a:endParaRPr>
                    </a:p>
                    <a:p>
                      <a:pPr>
                        <a:spcAft>
                          <a:spcPts val="0"/>
                        </a:spcAft>
                      </a:pPr>
                      <a:r>
                        <a:rPr lang="en-US" sz="2000" dirty="0">
                          <a:effectLst/>
                        </a:rPr>
                        <a:t>E-Learning Tool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Description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000">
                          <a:effectLst/>
                        </a:rPr>
                        <a:t>Uses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1259110"/>
                  </a:ext>
                </a:extLst>
              </a:tr>
              <a:tr h="1665231">
                <a:tc>
                  <a:txBody>
                    <a:bodyPr/>
                    <a:lstStyle/>
                    <a:p>
                      <a:pPr>
                        <a:spcAft>
                          <a:spcPts val="0"/>
                        </a:spcAft>
                      </a:pPr>
                      <a:r>
                        <a:rPr lang="en-US" sz="2000" dirty="0">
                          <a:effectLst/>
                        </a:rPr>
                        <a:t>Assessment and Quiz Tools (e.g., Kahoot!, Quizlet, Socrative)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Online tools designed to create interactive quizzes, flashcards, and learning games to assess student learning.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Interactive assessments, revision exercises, gamified learning experiences, quick evaluations.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7367129"/>
                  </a:ext>
                </a:extLst>
              </a:tr>
              <a:tr h="1248924">
                <a:tc>
                  <a:txBody>
                    <a:bodyPr/>
                    <a:lstStyle/>
                    <a:p>
                      <a:pPr>
                        <a:spcAft>
                          <a:spcPts val="0"/>
                        </a:spcAft>
                      </a:pPr>
                      <a:r>
                        <a:rPr lang="en-US" sz="2000">
                          <a:effectLst/>
                        </a:rPr>
                        <a:t>Authoring Tools (e.g., Articulate Storyline, Adobe Captivate, iSpring Suite)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Software used to create interactive digital learning content and courses.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Designing interactive courses, simulations, quizzes, and multimedia-rich learning content.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4992512"/>
                  </a:ext>
                </a:extLst>
              </a:tr>
              <a:tr h="1665231">
                <a:tc>
                  <a:txBody>
                    <a:bodyPr/>
                    <a:lstStyle/>
                    <a:p>
                      <a:pPr>
                        <a:spcAft>
                          <a:spcPts val="0"/>
                        </a:spcAft>
                      </a:pPr>
                      <a:r>
                        <a:rPr lang="en-US" sz="2000">
                          <a:effectLst/>
                        </a:rPr>
                        <a:t>Interactive Whiteboards (e.g., Jamboard, Miro, Microsoft Whiteboard)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Online collaborative whiteboards allowing multiple users to interact visually and simultaneously in real-time.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Brainstorming, collaborative learning, visual explanations, group projects, and interactive lessons.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6121139"/>
                  </a:ext>
                </a:extLst>
              </a:tr>
            </a:tbl>
          </a:graphicData>
        </a:graphic>
      </p:graphicFrame>
    </p:spTree>
    <p:extLst>
      <p:ext uri="{BB962C8B-B14F-4D97-AF65-F5344CB8AC3E}">
        <p14:creationId xmlns:p14="http://schemas.microsoft.com/office/powerpoint/2010/main" val="3050200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55502F-12D4-E741-A694-B0283D3A71D1}"/>
              </a:ext>
            </a:extLst>
          </p:cNvPr>
          <p:cNvSpPr>
            <a:spLocks noGrp="1"/>
          </p:cNvSpPr>
          <p:nvPr>
            <p:ph type="sldNum" sz="quarter" idx="12"/>
          </p:nvPr>
        </p:nvSpPr>
        <p:spPr/>
        <p:txBody>
          <a:bodyPr/>
          <a:lstStyle/>
          <a:p>
            <a:fld id="{C6A76395-65C6-40C6-B0F2-3F72B3156A66}" type="slidenum">
              <a:rPr lang="en-US" smtClean="0"/>
              <a:t>5</a:t>
            </a:fld>
            <a:endParaRPr lang="en-US" dirty="0"/>
          </a:p>
        </p:txBody>
      </p:sp>
      <p:graphicFrame>
        <p:nvGraphicFramePr>
          <p:cNvPr id="5" name="Table 4">
            <a:extLst>
              <a:ext uri="{FF2B5EF4-FFF2-40B4-BE49-F238E27FC236}">
                <a16:creationId xmlns:a16="http://schemas.microsoft.com/office/drawing/2014/main" id="{4B2D37EC-9C95-EC4E-86F3-01EA0EE44B02}"/>
              </a:ext>
            </a:extLst>
          </p:cNvPr>
          <p:cNvGraphicFramePr>
            <a:graphicFrameLocks noGrp="1"/>
          </p:cNvGraphicFramePr>
          <p:nvPr>
            <p:extLst>
              <p:ext uri="{D42A27DB-BD31-4B8C-83A1-F6EECF244321}">
                <p14:modId xmlns:p14="http://schemas.microsoft.com/office/powerpoint/2010/main" val="2888291385"/>
              </p:ext>
            </p:extLst>
          </p:nvPr>
        </p:nvGraphicFramePr>
        <p:xfrm>
          <a:off x="0" y="1137139"/>
          <a:ext cx="12192000" cy="5752656"/>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1318157560"/>
                    </a:ext>
                  </a:extLst>
                </a:gridCol>
                <a:gridCol w="4064000">
                  <a:extLst>
                    <a:ext uri="{9D8B030D-6E8A-4147-A177-3AD203B41FA5}">
                      <a16:colId xmlns:a16="http://schemas.microsoft.com/office/drawing/2014/main" val="393043881"/>
                    </a:ext>
                  </a:extLst>
                </a:gridCol>
                <a:gridCol w="4064000">
                  <a:extLst>
                    <a:ext uri="{9D8B030D-6E8A-4147-A177-3AD203B41FA5}">
                      <a16:colId xmlns:a16="http://schemas.microsoft.com/office/drawing/2014/main" val="1336128783"/>
                    </a:ext>
                  </a:extLst>
                </a:gridCol>
              </a:tblGrid>
              <a:tr h="1065402">
                <a:tc>
                  <a:txBody>
                    <a:bodyPr/>
                    <a:lstStyle/>
                    <a:p>
                      <a:pPr>
                        <a:spcAft>
                          <a:spcPts val="0"/>
                        </a:spcAft>
                      </a:pPr>
                      <a:endParaRPr lang="en-US" sz="2000" dirty="0">
                        <a:effectLst/>
                      </a:endParaRPr>
                    </a:p>
                    <a:p>
                      <a:pPr>
                        <a:spcAft>
                          <a:spcPts val="0"/>
                        </a:spcAft>
                      </a:pPr>
                      <a:r>
                        <a:rPr lang="en-US" sz="2000" dirty="0">
                          <a:effectLst/>
                        </a:rPr>
                        <a:t>E-Learning Tool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Description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000">
                          <a:effectLst/>
                        </a:rPr>
                        <a:t>Uses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7677967"/>
                  </a:ext>
                </a:extLst>
              </a:tr>
              <a:tr h="1807573">
                <a:tc>
                  <a:txBody>
                    <a:bodyPr/>
                    <a:lstStyle/>
                    <a:p>
                      <a:pPr>
                        <a:spcAft>
                          <a:spcPts val="0"/>
                        </a:spcAft>
                      </a:pPr>
                      <a:r>
                        <a:rPr lang="en-US" sz="2000" dirty="0">
                          <a:effectLst/>
                        </a:rPr>
                        <a:t>Educational Video Platforms (e.g., YouTube, Vimeo, </a:t>
                      </a:r>
                      <a:r>
                        <a:rPr lang="en-US" sz="2000" dirty="0" err="1">
                          <a:effectLst/>
                        </a:rPr>
                        <a:t>Edpuzzle</a:t>
                      </a:r>
                      <a:r>
                        <a:rPr lang="en-US" sz="2000" dirty="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Platforms providing hosting, sharing, and creation of educational videos, with features such as interactive video assignments.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Lecture capture, instructional videos, flipped classroom activities, and multimedia content sharing.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4138376"/>
                  </a:ext>
                </a:extLst>
              </a:tr>
              <a:tr h="1355681">
                <a:tc>
                  <a:txBody>
                    <a:bodyPr/>
                    <a:lstStyle/>
                    <a:p>
                      <a:pPr>
                        <a:spcAft>
                          <a:spcPts val="0"/>
                        </a:spcAft>
                      </a:pPr>
                      <a:r>
                        <a:rPr lang="en-US" sz="2000">
                          <a:effectLst/>
                        </a:rPr>
                        <a:t>Content Curation Tools (e.g., Padlet, Pinterest, Wakelet)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Online tools for organizing, curating, and sharing educational resources in visual formats.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a:effectLst/>
                        </a:rPr>
                        <a:t>Organizing resources, collaborative projects, creating resource libraries, and supporting research assignments.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3453506"/>
                  </a:ext>
                </a:extLst>
              </a:tr>
              <a:tr h="1355681">
                <a:tc>
                  <a:txBody>
                    <a:bodyPr/>
                    <a:lstStyle/>
                    <a:p>
                      <a:pPr>
                        <a:spcAft>
                          <a:spcPts val="0"/>
                        </a:spcAft>
                      </a:pPr>
                      <a:r>
                        <a:rPr lang="en-US" sz="2000">
                          <a:effectLst/>
                        </a:rPr>
                        <a:t>Virtual Reality (VR) and Augmented Reality (AR) (e.g., Google Expeditions, zSpace, Nearpod VR)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Tools providing immersive, interactive experiences through virtual or augmented environments.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000" dirty="0">
                          <a:effectLst/>
                        </a:rPr>
                        <a:t>Simulations, experiential learning, virtual labs, and interactive field trips.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258344"/>
                  </a:ext>
                </a:extLst>
              </a:tr>
            </a:tbl>
          </a:graphicData>
        </a:graphic>
      </p:graphicFrame>
    </p:spTree>
    <p:extLst>
      <p:ext uri="{BB962C8B-B14F-4D97-AF65-F5344CB8AC3E}">
        <p14:creationId xmlns:p14="http://schemas.microsoft.com/office/powerpoint/2010/main" val="3738905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9CA77B-9712-854F-9A34-4A33CBC89A76}"/>
              </a:ext>
            </a:extLst>
          </p:cNvPr>
          <p:cNvSpPr>
            <a:spLocks noGrp="1"/>
          </p:cNvSpPr>
          <p:nvPr>
            <p:ph type="sldNum" sz="quarter" idx="12"/>
          </p:nvPr>
        </p:nvSpPr>
        <p:spPr/>
        <p:txBody>
          <a:bodyPr/>
          <a:lstStyle/>
          <a:p>
            <a:fld id="{C6A76395-65C6-40C6-B0F2-3F72B3156A66}" type="slidenum">
              <a:rPr lang="en-US" smtClean="0"/>
              <a:t>6</a:t>
            </a:fld>
            <a:endParaRPr lang="en-US" dirty="0"/>
          </a:p>
        </p:txBody>
      </p:sp>
      <p:graphicFrame>
        <p:nvGraphicFramePr>
          <p:cNvPr id="5" name="Table 4">
            <a:extLst>
              <a:ext uri="{FF2B5EF4-FFF2-40B4-BE49-F238E27FC236}">
                <a16:creationId xmlns:a16="http://schemas.microsoft.com/office/drawing/2014/main" id="{8F06A88B-948A-0948-9202-F4F4C6A5F0BE}"/>
              </a:ext>
            </a:extLst>
          </p:cNvPr>
          <p:cNvGraphicFramePr>
            <a:graphicFrameLocks noGrp="1"/>
          </p:cNvGraphicFramePr>
          <p:nvPr>
            <p:extLst>
              <p:ext uri="{D42A27DB-BD31-4B8C-83A1-F6EECF244321}">
                <p14:modId xmlns:p14="http://schemas.microsoft.com/office/powerpoint/2010/main" val="4041841637"/>
              </p:ext>
            </p:extLst>
          </p:nvPr>
        </p:nvGraphicFramePr>
        <p:xfrm>
          <a:off x="0" y="1195755"/>
          <a:ext cx="12192000" cy="3493476"/>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872671176"/>
                    </a:ext>
                  </a:extLst>
                </a:gridCol>
                <a:gridCol w="4064000">
                  <a:extLst>
                    <a:ext uri="{9D8B030D-6E8A-4147-A177-3AD203B41FA5}">
                      <a16:colId xmlns:a16="http://schemas.microsoft.com/office/drawing/2014/main" val="209761551"/>
                    </a:ext>
                  </a:extLst>
                </a:gridCol>
                <a:gridCol w="4064000">
                  <a:extLst>
                    <a:ext uri="{9D8B030D-6E8A-4147-A177-3AD203B41FA5}">
                      <a16:colId xmlns:a16="http://schemas.microsoft.com/office/drawing/2014/main" val="2861937974"/>
                    </a:ext>
                  </a:extLst>
                </a:gridCol>
              </a:tblGrid>
              <a:tr h="1295506">
                <a:tc>
                  <a:txBody>
                    <a:bodyPr/>
                    <a:lstStyle/>
                    <a:p>
                      <a:pPr>
                        <a:spcAft>
                          <a:spcPts val="0"/>
                        </a:spcAft>
                      </a:pPr>
                      <a:endParaRPr lang="en-US" sz="2400" dirty="0">
                        <a:effectLst/>
                      </a:endParaRPr>
                    </a:p>
                    <a:p>
                      <a:pPr>
                        <a:spcAft>
                          <a:spcPts val="0"/>
                        </a:spcAft>
                      </a:pPr>
                      <a:r>
                        <a:rPr lang="en-US" sz="2400" dirty="0">
                          <a:effectLst/>
                        </a:rPr>
                        <a:t>E-Learning Tool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400" dirty="0">
                          <a:effectLst/>
                        </a:rPr>
                        <a:t>Description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Aft>
                          <a:spcPts val="0"/>
                        </a:spcAft>
                      </a:pPr>
                      <a:r>
                        <a:rPr lang="en-US" sz="2400">
                          <a:effectLst/>
                        </a:rPr>
                        <a:t>Uses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3594047"/>
                  </a:ext>
                </a:extLst>
              </a:tr>
              <a:tr h="2197970">
                <a:tc>
                  <a:txBody>
                    <a:bodyPr/>
                    <a:lstStyle/>
                    <a:p>
                      <a:pPr>
                        <a:spcAft>
                          <a:spcPts val="0"/>
                        </a:spcAft>
                      </a:pPr>
                      <a:r>
                        <a:rPr lang="en-US" sz="2400">
                          <a:effectLst/>
                        </a:rPr>
                        <a:t>Screen Recording Software (e.g., Camtasia, Loom, Screencast-O-Matic)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400" dirty="0">
                          <a:effectLst/>
                        </a:rPr>
                        <a:t>Applications used to capture screen activity, audio, and webcam footage to create instructional videos and tutorials.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2400" dirty="0">
                          <a:effectLst/>
                        </a:rPr>
                        <a:t>Creating instructional videos, demonstrations, video feedback, and tutorials.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4684423"/>
                  </a:ext>
                </a:extLst>
              </a:tr>
            </a:tbl>
          </a:graphicData>
        </a:graphic>
      </p:graphicFrame>
    </p:spTree>
    <p:extLst>
      <p:ext uri="{BB962C8B-B14F-4D97-AF65-F5344CB8AC3E}">
        <p14:creationId xmlns:p14="http://schemas.microsoft.com/office/powerpoint/2010/main" val="179020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BB4A16-B494-0647-A443-F2E72AFBEFD2}"/>
              </a:ext>
            </a:extLst>
          </p:cNvPr>
          <p:cNvSpPr>
            <a:spLocks noGrp="1"/>
          </p:cNvSpPr>
          <p:nvPr>
            <p:ph idx="1"/>
          </p:nvPr>
        </p:nvSpPr>
        <p:spPr/>
        <p:txBody>
          <a:bodyPr/>
          <a:lstStyle/>
          <a:p>
            <a:r>
              <a:rPr lang="en-US" b="1" dirty="0"/>
              <a:t>AI-generated text</a:t>
            </a:r>
            <a:r>
              <a:rPr lang="en-US" dirty="0"/>
              <a:t> refers to written content produced by artificial intelligence (AI) systems, specifically language models trained using machine learning techniques, rather than human authors.</a:t>
            </a:r>
          </a:p>
        </p:txBody>
      </p:sp>
      <p:sp>
        <p:nvSpPr>
          <p:cNvPr id="3" name="Slide Number Placeholder 2">
            <a:extLst>
              <a:ext uri="{FF2B5EF4-FFF2-40B4-BE49-F238E27FC236}">
                <a16:creationId xmlns:a16="http://schemas.microsoft.com/office/drawing/2014/main" id="{9E54E740-11F6-984D-A115-BAAEE0E10FD5}"/>
              </a:ext>
            </a:extLst>
          </p:cNvPr>
          <p:cNvSpPr>
            <a:spLocks noGrp="1"/>
          </p:cNvSpPr>
          <p:nvPr>
            <p:ph type="sldNum" sz="quarter" idx="12"/>
          </p:nvPr>
        </p:nvSpPr>
        <p:spPr/>
        <p:txBody>
          <a:bodyPr/>
          <a:lstStyle/>
          <a:p>
            <a:fld id="{C6A76395-65C6-40C6-B0F2-3F72B3156A66}" type="slidenum">
              <a:rPr lang="en-US" smtClean="0"/>
              <a:t>7</a:t>
            </a:fld>
            <a:endParaRPr lang="en-US" dirty="0"/>
          </a:p>
        </p:txBody>
      </p:sp>
      <p:sp>
        <p:nvSpPr>
          <p:cNvPr id="4" name="Content Placeholder 3">
            <a:extLst>
              <a:ext uri="{FF2B5EF4-FFF2-40B4-BE49-F238E27FC236}">
                <a16:creationId xmlns:a16="http://schemas.microsoft.com/office/drawing/2014/main" id="{A703C36A-5BEF-D949-B5C2-7574AC54CF4E}"/>
              </a:ext>
            </a:extLst>
          </p:cNvPr>
          <p:cNvSpPr>
            <a:spLocks noGrp="1"/>
          </p:cNvSpPr>
          <p:nvPr>
            <p:ph sz="half" idx="2"/>
          </p:nvPr>
        </p:nvSpPr>
        <p:spPr/>
        <p:txBody>
          <a:bodyPr/>
          <a:lstStyle/>
          <a:p>
            <a:endParaRPr lang="en-US" dirty="0"/>
          </a:p>
          <a:p>
            <a:endParaRPr lang="en-US" dirty="0"/>
          </a:p>
          <a:p>
            <a:endParaRPr lang="en-US" dirty="0"/>
          </a:p>
          <a:p>
            <a:pPr marL="0" indent="0">
              <a:buNone/>
            </a:pPr>
            <a:r>
              <a:rPr lang="en-US" dirty="0"/>
              <a:t>TOOLS TO HELP US DETECT AI-GENERATED TEXT</a:t>
            </a:r>
          </a:p>
        </p:txBody>
      </p:sp>
    </p:spTree>
    <p:extLst>
      <p:ext uri="{BB962C8B-B14F-4D97-AF65-F5344CB8AC3E}">
        <p14:creationId xmlns:p14="http://schemas.microsoft.com/office/powerpoint/2010/main" val="407503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101686B-B4BC-4D4E-9792-4B175FD8949F}"/>
              </a:ext>
            </a:extLst>
          </p:cNvPr>
          <p:cNvSpPr>
            <a:spLocks noGrp="1"/>
          </p:cNvSpPr>
          <p:nvPr>
            <p:ph type="sldNum" sz="quarter" idx="12"/>
          </p:nvPr>
        </p:nvSpPr>
        <p:spPr/>
        <p:txBody>
          <a:bodyPr/>
          <a:lstStyle/>
          <a:p>
            <a:fld id="{C6A76395-65C6-40C6-B0F2-3F72B3156A66}" type="slidenum">
              <a:rPr lang="en-US" smtClean="0"/>
              <a:t>8</a:t>
            </a:fld>
            <a:endParaRPr lang="en-US" dirty="0"/>
          </a:p>
        </p:txBody>
      </p:sp>
      <p:graphicFrame>
        <p:nvGraphicFramePr>
          <p:cNvPr id="5" name="Table 4">
            <a:extLst>
              <a:ext uri="{FF2B5EF4-FFF2-40B4-BE49-F238E27FC236}">
                <a16:creationId xmlns:a16="http://schemas.microsoft.com/office/drawing/2014/main" id="{5AE117C5-3F9C-C542-9D29-6331C8C1EE82}"/>
              </a:ext>
            </a:extLst>
          </p:cNvPr>
          <p:cNvGraphicFramePr>
            <a:graphicFrameLocks noGrp="1"/>
          </p:cNvGraphicFramePr>
          <p:nvPr>
            <p:extLst>
              <p:ext uri="{D42A27DB-BD31-4B8C-83A1-F6EECF244321}">
                <p14:modId xmlns:p14="http://schemas.microsoft.com/office/powerpoint/2010/main" val="982946360"/>
              </p:ext>
            </p:extLst>
          </p:nvPr>
        </p:nvGraphicFramePr>
        <p:xfrm>
          <a:off x="0" y="1175657"/>
          <a:ext cx="12192000" cy="5545819"/>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1958634412"/>
                    </a:ext>
                  </a:extLst>
                </a:gridCol>
                <a:gridCol w="4064000">
                  <a:extLst>
                    <a:ext uri="{9D8B030D-6E8A-4147-A177-3AD203B41FA5}">
                      <a16:colId xmlns:a16="http://schemas.microsoft.com/office/drawing/2014/main" val="366457170"/>
                    </a:ext>
                  </a:extLst>
                </a:gridCol>
                <a:gridCol w="4064000">
                  <a:extLst>
                    <a:ext uri="{9D8B030D-6E8A-4147-A177-3AD203B41FA5}">
                      <a16:colId xmlns:a16="http://schemas.microsoft.com/office/drawing/2014/main" val="1545984310"/>
                    </a:ext>
                  </a:extLst>
                </a:gridCol>
              </a:tblGrid>
              <a:tr h="504166">
                <a:tc>
                  <a:txBody>
                    <a:bodyPr/>
                    <a:lstStyle/>
                    <a:p>
                      <a:pPr algn="ctr">
                        <a:spcAft>
                          <a:spcPts val="0"/>
                        </a:spcAft>
                      </a:pPr>
                      <a:r>
                        <a:rPr lang="en-US" sz="2000" dirty="0">
                          <a:effectLst/>
                        </a:rPr>
                        <a:t>TOOLS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2000">
                          <a:effectLst/>
                        </a:rPr>
                        <a:t>DESCRIPTION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2000">
                          <a:effectLst/>
                        </a:rPr>
                        <a:t>PRIMARY USES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32769582"/>
                  </a:ext>
                </a:extLst>
              </a:tr>
              <a:tr h="1512496">
                <a:tc>
                  <a:txBody>
                    <a:bodyPr/>
                    <a:lstStyle/>
                    <a:p>
                      <a:pPr>
                        <a:spcAft>
                          <a:spcPts val="0"/>
                        </a:spcAft>
                      </a:pPr>
                      <a:r>
                        <a:rPr lang="en-US" sz="2000" dirty="0" err="1">
                          <a:effectLst/>
                        </a:rPr>
                        <a:t>Copyleaks</a:t>
                      </a:r>
                      <a:r>
                        <a:rPr lang="en-US" sz="2000" dirty="0">
                          <a:effectLst/>
                        </a:rPr>
                        <a:t> AI Content Detector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AI-based tool capable of identifying text generated by </a:t>
                      </a:r>
                      <a:r>
                        <a:rPr lang="en-US" sz="2000" dirty="0" err="1">
                          <a:effectLst/>
                        </a:rPr>
                        <a:t>ChatGPT</a:t>
                      </a:r>
                      <a:r>
                        <a:rPr lang="en-US" sz="2000" dirty="0">
                          <a:effectLst/>
                        </a:rPr>
                        <a:t>, GPT-4, and similar AI models.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a:effectLst/>
                        </a:rPr>
                        <a:t>Plagiarism checking, content originality verification, and educational assessments.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857401"/>
                  </a:ext>
                </a:extLst>
              </a:tr>
              <a:tr h="2016661">
                <a:tc>
                  <a:txBody>
                    <a:bodyPr/>
                    <a:lstStyle/>
                    <a:p>
                      <a:pPr>
                        <a:spcAft>
                          <a:spcPts val="0"/>
                        </a:spcAft>
                      </a:pPr>
                      <a:r>
                        <a:rPr lang="en-US" sz="2000">
                          <a:effectLst/>
                        </a:rPr>
                        <a:t>Crossplag</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Combines plagiarism and AI detection in a single interface, capable of identifying </a:t>
                      </a:r>
                      <a:r>
                        <a:rPr lang="en-US" sz="2000" dirty="0" err="1">
                          <a:effectLst/>
                        </a:rPr>
                        <a:t>ChatGPT</a:t>
                      </a:r>
                      <a:r>
                        <a:rPr lang="en-US" sz="2000" dirty="0">
                          <a:effectLst/>
                        </a:rPr>
                        <a:t> and other GPT-model texts.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Academic and publishing sectors to verify originality and integrity of submissions.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310440"/>
                  </a:ext>
                </a:extLst>
              </a:tr>
              <a:tr h="1512496">
                <a:tc>
                  <a:txBody>
                    <a:bodyPr/>
                    <a:lstStyle/>
                    <a:p>
                      <a:pPr>
                        <a:spcAft>
                          <a:spcPts val="0"/>
                        </a:spcAft>
                      </a:pPr>
                      <a:r>
                        <a:rPr lang="en-US" sz="2000">
                          <a:effectLst/>
                        </a:rPr>
                        <a:t>Sapling.ai</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a:effectLst/>
                        </a:rPr>
                        <a:t>AI content detector designed to distinguish AI-written text from human writing with high accuracy.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Business, marketing, and educational institutions for quality assurance and originality checking.</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3338100"/>
                  </a:ext>
                </a:extLst>
              </a:tr>
            </a:tbl>
          </a:graphicData>
        </a:graphic>
      </p:graphicFrame>
    </p:spTree>
    <p:extLst>
      <p:ext uri="{BB962C8B-B14F-4D97-AF65-F5344CB8AC3E}">
        <p14:creationId xmlns:p14="http://schemas.microsoft.com/office/powerpoint/2010/main" val="1586997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AA20B9-E153-744E-B582-64C35F6732F0}"/>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0A1BA0D2-D730-A247-BFA8-B5D00D34370C}"/>
              </a:ext>
            </a:extLst>
          </p:cNvPr>
          <p:cNvSpPr>
            <a:spLocks noGrp="1"/>
          </p:cNvSpPr>
          <p:nvPr>
            <p:ph type="sldNum" sz="quarter" idx="12"/>
          </p:nvPr>
        </p:nvSpPr>
        <p:spPr/>
        <p:txBody>
          <a:bodyPr/>
          <a:lstStyle/>
          <a:p>
            <a:fld id="{C6A76395-65C6-40C6-B0F2-3F72B3156A66}" type="slidenum">
              <a:rPr lang="en-US" smtClean="0"/>
              <a:t>9</a:t>
            </a:fld>
            <a:endParaRPr lang="en-US" dirty="0"/>
          </a:p>
        </p:txBody>
      </p:sp>
      <p:sp>
        <p:nvSpPr>
          <p:cNvPr id="4" name="Content Placeholder 3">
            <a:extLst>
              <a:ext uri="{FF2B5EF4-FFF2-40B4-BE49-F238E27FC236}">
                <a16:creationId xmlns:a16="http://schemas.microsoft.com/office/drawing/2014/main" id="{AD8D13A1-7879-C54E-A476-9BD5EC51B14F}"/>
              </a:ext>
            </a:extLst>
          </p:cNvPr>
          <p:cNvSpPr>
            <a:spLocks noGrp="1"/>
          </p:cNvSpPr>
          <p:nvPr>
            <p:ph sz="half" idx="2"/>
          </p:nvPr>
        </p:nvSpPr>
        <p:spPr/>
        <p:txBody>
          <a:bodyPr/>
          <a:lstStyle/>
          <a:p>
            <a:endParaRPr lang="en-US"/>
          </a:p>
        </p:txBody>
      </p:sp>
      <p:graphicFrame>
        <p:nvGraphicFramePr>
          <p:cNvPr id="5" name="Table 4">
            <a:extLst>
              <a:ext uri="{FF2B5EF4-FFF2-40B4-BE49-F238E27FC236}">
                <a16:creationId xmlns:a16="http://schemas.microsoft.com/office/drawing/2014/main" id="{FA4CDB15-40E6-824B-BDB6-967A97C755A8}"/>
              </a:ext>
            </a:extLst>
          </p:cNvPr>
          <p:cNvGraphicFramePr>
            <a:graphicFrameLocks noGrp="1"/>
          </p:cNvGraphicFramePr>
          <p:nvPr>
            <p:extLst>
              <p:ext uri="{D42A27DB-BD31-4B8C-83A1-F6EECF244321}">
                <p14:modId xmlns:p14="http://schemas.microsoft.com/office/powerpoint/2010/main" val="1168167968"/>
              </p:ext>
            </p:extLst>
          </p:nvPr>
        </p:nvGraphicFramePr>
        <p:xfrm>
          <a:off x="0" y="1142710"/>
          <a:ext cx="12192000" cy="5496760"/>
        </p:xfrm>
        <a:graphic>
          <a:graphicData uri="http://schemas.openxmlformats.org/drawingml/2006/table">
            <a:tbl>
              <a:tblPr firstRow="1" firstCol="1" bandRow="1">
                <a:tableStyleId>{5C22544A-7EE6-4342-B048-85BDC9FD1C3A}</a:tableStyleId>
              </a:tblPr>
              <a:tblGrid>
                <a:gridCol w="4064000">
                  <a:extLst>
                    <a:ext uri="{9D8B030D-6E8A-4147-A177-3AD203B41FA5}">
                      <a16:colId xmlns:a16="http://schemas.microsoft.com/office/drawing/2014/main" val="3097077979"/>
                    </a:ext>
                  </a:extLst>
                </a:gridCol>
                <a:gridCol w="4064000">
                  <a:extLst>
                    <a:ext uri="{9D8B030D-6E8A-4147-A177-3AD203B41FA5}">
                      <a16:colId xmlns:a16="http://schemas.microsoft.com/office/drawing/2014/main" val="1417701158"/>
                    </a:ext>
                  </a:extLst>
                </a:gridCol>
                <a:gridCol w="4064000">
                  <a:extLst>
                    <a:ext uri="{9D8B030D-6E8A-4147-A177-3AD203B41FA5}">
                      <a16:colId xmlns:a16="http://schemas.microsoft.com/office/drawing/2014/main" val="3856441537"/>
                    </a:ext>
                  </a:extLst>
                </a:gridCol>
              </a:tblGrid>
              <a:tr h="458064">
                <a:tc>
                  <a:txBody>
                    <a:bodyPr/>
                    <a:lstStyle/>
                    <a:p>
                      <a:pPr algn="ctr">
                        <a:spcAft>
                          <a:spcPts val="0"/>
                        </a:spcAft>
                      </a:pPr>
                      <a:r>
                        <a:rPr lang="en-US" sz="2000" dirty="0">
                          <a:effectLst/>
                        </a:rPr>
                        <a:t>TOOLS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2000" dirty="0">
                          <a:effectLst/>
                        </a:rPr>
                        <a:t>DESCRIPTION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2000">
                          <a:effectLst/>
                        </a:rPr>
                        <a:t>PRIMARY USES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77041372"/>
                  </a:ext>
                </a:extLst>
              </a:tr>
              <a:tr h="1832253">
                <a:tc>
                  <a:txBody>
                    <a:bodyPr/>
                    <a:lstStyle/>
                    <a:p>
                      <a:pPr>
                        <a:spcAft>
                          <a:spcPts val="0"/>
                        </a:spcAft>
                      </a:pPr>
                      <a:r>
                        <a:rPr lang="en-US" sz="2000">
                          <a:effectLst/>
                        </a:rPr>
                        <a:t>Hugging Face's GPT-2 Output Detector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A free, online, open-source detector for identifying text produced by GPT-based language models.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General purpose checks by educators, researchers, and content creators to determine AI-generated content.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39272599"/>
                  </a:ext>
                </a:extLst>
              </a:tr>
              <a:tr h="1374190">
                <a:tc>
                  <a:txBody>
                    <a:bodyPr/>
                    <a:lstStyle/>
                    <a:p>
                      <a:pPr>
                        <a:spcAft>
                          <a:spcPts val="0"/>
                        </a:spcAft>
                      </a:pPr>
                      <a:r>
                        <a:rPr lang="en-US" sz="2000" dirty="0">
                          <a:effectLst/>
                        </a:rPr>
                        <a:t>Content at Scale AI Detector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a:effectLst/>
                        </a:rPr>
                        <a:t>Quickly scans and scores content to detect AI-generated text accurately.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Online content publishers, SEO experts, educators, and writers verifying authenticity and originality.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74837756"/>
                  </a:ext>
                </a:extLst>
              </a:tr>
              <a:tr h="1832253">
                <a:tc>
                  <a:txBody>
                    <a:bodyPr/>
                    <a:lstStyle/>
                    <a:p>
                      <a:pPr>
                        <a:spcAft>
                          <a:spcPts val="0"/>
                        </a:spcAft>
                      </a:pPr>
                      <a:r>
                        <a:rPr lang="en-US" sz="2000">
                          <a:effectLst/>
                        </a:rPr>
                        <a:t>ZeroGPT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AI text detection tool, analyzing linguistic patterns, style, and complexity to identify GPT-generated text.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US" sz="2000" dirty="0">
                          <a:effectLst/>
                        </a:rPr>
                        <a:t>Education, content marketing, and publishing industries to ensure human-written authenticity.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8340914"/>
                  </a:ext>
                </a:extLst>
              </a:tr>
            </a:tbl>
          </a:graphicData>
        </a:graphic>
      </p:graphicFrame>
    </p:spTree>
    <p:extLst>
      <p:ext uri="{BB962C8B-B14F-4D97-AF65-F5344CB8AC3E}">
        <p14:creationId xmlns:p14="http://schemas.microsoft.com/office/powerpoint/2010/main" val="992094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7BB7AF-0E9E-2747-B838-0D30AAAEA54A}"/>
              </a:ext>
            </a:extLst>
          </p:cNvPr>
          <p:cNvPicPr>
            <a:picLocks noGrp="1" noChangeAspect="1"/>
          </p:cNvPicPr>
          <p:nvPr>
            <p:ph idx="1"/>
          </p:nvPr>
        </p:nvPicPr>
        <p:blipFill>
          <a:blip r:embed="rId2"/>
          <a:stretch>
            <a:fillRect/>
          </a:stretch>
        </p:blipFill>
        <p:spPr>
          <a:xfrm>
            <a:off x="0" y="1152517"/>
            <a:ext cx="12192000" cy="5705483"/>
          </a:xfrm>
          <a:prstGeom prst="rect">
            <a:avLst/>
          </a:prstGeom>
        </p:spPr>
      </p:pic>
      <p:sp>
        <p:nvSpPr>
          <p:cNvPr id="3" name="Slide Number Placeholder 2">
            <a:extLst>
              <a:ext uri="{FF2B5EF4-FFF2-40B4-BE49-F238E27FC236}">
                <a16:creationId xmlns:a16="http://schemas.microsoft.com/office/drawing/2014/main" id="{318633EC-C568-0E44-8677-CB46A125F8D9}"/>
              </a:ext>
            </a:extLst>
          </p:cNvPr>
          <p:cNvSpPr>
            <a:spLocks noGrp="1"/>
          </p:cNvSpPr>
          <p:nvPr>
            <p:ph type="sldNum" sz="quarter" idx="12"/>
          </p:nvPr>
        </p:nvSpPr>
        <p:spPr/>
        <p:txBody>
          <a:bodyPr/>
          <a:lstStyle/>
          <a:p>
            <a:fld id="{C6A76395-65C6-40C6-B0F2-3F72B3156A66}" type="slidenum">
              <a:rPr lang="en-US" smtClean="0"/>
              <a:t>10</a:t>
            </a:fld>
            <a:endParaRPr lang="en-US" dirty="0"/>
          </a:p>
        </p:txBody>
      </p:sp>
    </p:spTree>
    <p:extLst>
      <p:ext uri="{BB962C8B-B14F-4D97-AF65-F5344CB8AC3E}">
        <p14:creationId xmlns:p14="http://schemas.microsoft.com/office/powerpoint/2010/main" val="4129917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7362092" y="1378226"/>
            <a:ext cx="4564864" cy="4748590"/>
          </a:xfrm>
        </p:spPr>
        <p:txBody>
          <a:bodyPr>
            <a:normAutofit lnSpcReduction="10000"/>
          </a:bodyPr>
          <a:lstStyle/>
          <a:p>
            <a:pPr marL="0" indent="0">
              <a:buNone/>
            </a:pPr>
            <a:r>
              <a:rPr lang="en-US" b="0" dirty="0"/>
              <a:t>Kahoot! is a digital game-based student response system that allows teachers and learners to interact through competitive knowledge games using existing infrastructure. To host a live Kahoot, questions appear on a shared screen – a big screen in a room or on mobile devices.</a:t>
            </a:r>
            <a:endParaRPr lang="en-US" dirty="0">
              <a:solidFill>
                <a:schemeClr val="accent2"/>
              </a:solidFill>
            </a:endParaRPr>
          </a:p>
        </p:txBody>
      </p:sp>
      <p:sp>
        <p:nvSpPr>
          <p:cNvPr id="6" name="TextBox 5"/>
          <p:cNvSpPr txBox="1"/>
          <p:nvPr/>
        </p:nvSpPr>
        <p:spPr>
          <a:xfrm>
            <a:off x="2908663" y="3923211"/>
            <a:ext cx="2751908" cy="369332"/>
          </a:xfrm>
          <a:prstGeom prst="rect">
            <a:avLst/>
          </a:prstGeom>
          <a:noFill/>
        </p:spPr>
        <p:txBody>
          <a:bodyPr wrap="square" rtlCol="0">
            <a:spAutoFit/>
          </a:bodyPr>
          <a:lstStyle/>
          <a:p>
            <a:r>
              <a:rPr lang="en-US" dirty="0">
                <a:solidFill>
                  <a:schemeClr val="bg1"/>
                </a:solidFill>
              </a:rPr>
              <a:t>IMPORT IMAGE HERE</a:t>
            </a:r>
          </a:p>
        </p:txBody>
      </p:sp>
      <p:sp>
        <p:nvSpPr>
          <p:cNvPr id="9" name="Slide Number Placeholder 8">
            <a:extLst>
              <a:ext uri="{FF2B5EF4-FFF2-40B4-BE49-F238E27FC236}">
                <a16:creationId xmlns:a16="http://schemas.microsoft.com/office/drawing/2014/main" id="{F01ECC65-40C4-4FB5-BD96-FE0E13D2AFBB}"/>
              </a:ext>
            </a:extLst>
          </p:cNvPr>
          <p:cNvSpPr>
            <a:spLocks noGrp="1"/>
          </p:cNvSpPr>
          <p:nvPr>
            <p:ph type="sldNum" sz="quarter" idx="12"/>
          </p:nvPr>
        </p:nvSpPr>
        <p:spPr/>
        <p:txBody>
          <a:bodyPr/>
          <a:lstStyle/>
          <a:p>
            <a:fld id="{C6A76395-65C6-40C6-B0F2-3F72B3156A66}" type="slidenum">
              <a:rPr lang="en-US" sz="1600" smtClean="0">
                <a:solidFill>
                  <a:schemeClr val="tx1"/>
                </a:solidFill>
              </a:rPr>
              <a:t>11</a:t>
            </a:fld>
            <a:endParaRPr lang="en-US" sz="1600" dirty="0">
              <a:solidFill>
                <a:schemeClr val="tx1"/>
              </a:solidFill>
            </a:endParaRPr>
          </a:p>
        </p:txBody>
      </p:sp>
      <p:pic>
        <p:nvPicPr>
          <p:cNvPr id="2" name="Content Placeholder 6" descr="A blue and black logo&#10;&#10;Description automatically generated">
            <a:extLst>
              <a:ext uri="{FF2B5EF4-FFF2-40B4-BE49-F238E27FC236}">
                <a16:creationId xmlns:a16="http://schemas.microsoft.com/office/drawing/2014/main" id="{275F2F32-21E2-B7DD-3624-377879A57A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0659" y="175093"/>
            <a:ext cx="1010515" cy="505258"/>
          </a:xfrm>
          <a:prstGeom prst="rect">
            <a:avLst/>
          </a:prstGeom>
        </p:spPr>
      </p:pic>
      <p:pic>
        <p:nvPicPr>
          <p:cNvPr id="4" name="Picture 3" descr="A green logo with white background&#10;&#10;Description automatically generated">
            <a:extLst>
              <a:ext uri="{FF2B5EF4-FFF2-40B4-BE49-F238E27FC236}">
                <a16:creationId xmlns:a16="http://schemas.microsoft.com/office/drawing/2014/main" id="{D63CD410-B5EE-A101-C5C7-1BF16D95B5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0753" y="68718"/>
            <a:ext cx="2090589" cy="647418"/>
          </a:xfrm>
          <a:prstGeom prst="rect">
            <a:avLst/>
          </a:prstGeom>
        </p:spPr>
      </p:pic>
      <p:pic>
        <p:nvPicPr>
          <p:cNvPr id="10" name="Content Placeholder 9">
            <a:extLst>
              <a:ext uri="{FF2B5EF4-FFF2-40B4-BE49-F238E27FC236}">
                <a16:creationId xmlns:a16="http://schemas.microsoft.com/office/drawing/2014/main" id="{A4446C5A-3C67-B44A-96E5-372D6E388D77}"/>
              </a:ext>
            </a:extLst>
          </p:cNvPr>
          <p:cNvPicPr>
            <a:picLocks noGrp="1" noChangeAspect="1"/>
          </p:cNvPicPr>
          <p:nvPr>
            <p:ph idx="1"/>
          </p:nvPr>
        </p:nvPicPr>
        <p:blipFill>
          <a:blip r:embed="rId4"/>
          <a:stretch>
            <a:fillRect/>
          </a:stretch>
        </p:blipFill>
        <p:spPr>
          <a:xfrm>
            <a:off x="377825" y="1277814"/>
            <a:ext cx="6878760" cy="5251939"/>
          </a:xfrm>
          <a:prstGeom prst="rect">
            <a:avLst/>
          </a:prstGeom>
        </p:spPr>
      </p:pic>
    </p:spTree>
    <p:extLst>
      <p:ext uri="{BB962C8B-B14F-4D97-AF65-F5344CB8AC3E}">
        <p14:creationId xmlns:p14="http://schemas.microsoft.com/office/powerpoint/2010/main" val="116190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82992" y="1193774"/>
            <a:ext cx="10515600" cy="754062"/>
          </a:xfrm>
        </p:spPr>
        <p:txBody>
          <a:bodyPr>
            <a:normAutofit/>
          </a:bodyPr>
          <a:lstStyle/>
          <a:p>
            <a:r>
              <a:rPr lang="en-US" sz="3600" b="1" dirty="0">
                <a:solidFill>
                  <a:schemeClr val="tx2"/>
                </a:solidFill>
              </a:rPr>
              <a:t>Background</a:t>
            </a:r>
            <a:r>
              <a:rPr lang="en-US" sz="2800" b="1" dirty="0">
                <a:solidFill>
                  <a:schemeClr val="tx2"/>
                </a:solidFill>
              </a:rPr>
              <a:t> </a:t>
            </a:r>
          </a:p>
        </p:txBody>
      </p:sp>
      <p:sp>
        <p:nvSpPr>
          <p:cNvPr id="5" name="Slide Number Placeholder 4">
            <a:extLst>
              <a:ext uri="{FF2B5EF4-FFF2-40B4-BE49-F238E27FC236}">
                <a16:creationId xmlns:a16="http://schemas.microsoft.com/office/drawing/2014/main" id="{7FAC3C9D-7F01-4B2E-9CF7-71752D146590}"/>
              </a:ext>
            </a:extLst>
          </p:cNvPr>
          <p:cNvSpPr>
            <a:spLocks noGrp="1"/>
          </p:cNvSpPr>
          <p:nvPr>
            <p:ph type="sldNum" sz="quarter" idx="12"/>
          </p:nvPr>
        </p:nvSpPr>
        <p:spPr/>
        <p:txBody>
          <a:bodyPr/>
          <a:lstStyle/>
          <a:p>
            <a:fld id="{C6A76395-65C6-40C6-B0F2-3F72B3156A66}" type="slidenum">
              <a:rPr lang="en-US" sz="1600" smtClean="0">
                <a:solidFill>
                  <a:schemeClr val="tx1"/>
                </a:solidFill>
              </a:rPr>
              <a:t>12</a:t>
            </a:fld>
            <a:endParaRPr lang="en-US" sz="1600" dirty="0">
              <a:solidFill>
                <a:schemeClr val="tx1"/>
              </a:solidFill>
            </a:endParaRPr>
          </a:p>
        </p:txBody>
      </p:sp>
      <p:sp>
        <p:nvSpPr>
          <p:cNvPr id="6" name="Content Placeholder 5">
            <a:extLst>
              <a:ext uri="{FF2B5EF4-FFF2-40B4-BE49-F238E27FC236}">
                <a16:creationId xmlns:a16="http://schemas.microsoft.com/office/drawing/2014/main" id="{01F1C73B-8DCA-E14E-9D69-B9EF30267DC5}"/>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E85CEF3-671C-9C4E-BF1E-80BC555D769D}"/>
              </a:ext>
            </a:extLst>
          </p:cNvPr>
          <p:cNvPicPr>
            <a:picLocks noChangeAspect="1"/>
          </p:cNvPicPr>
          <p:nvPr/>
        </p:nvPicPr>
        <p:blipFill>
          <a:blip r:embed="rId3"/>
          <a:stretch>
            <a:fillRect/>
          </a:stretch>
        </p:blipFill>
        <p:spPr>
          <a:xfrm>
            <a:off x="0" y="1008185"/>
            <a:ext cx="12344400" cy="6180597"/>
          </a:xfrm>
          <a:prstGeom prst="rect">
            <a:avLst/>
          </a:prstGeom>
        </p:spPr>
      </p:pic>
    </p:spTree>
    <p:extLst>
      <p:ext uri="{BB962C8B-B14F-4D97-AF65-F5344CB8AC3E}">
        <p14:creationId xmlns:p14="http://schemas.microsoft.com/office/powerpoint/2010/main" val="38994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D5CD0B-A269-3F45-85B0-63569BB4CDEC}"/>
              </a:ext>
            </a:extLst>
          </p:cNvPr>
          <p:cNvSpPr>
            <a:spLocks noGrp="1"/>
          </p:cNvSpPr>
          <p:nvPr>
            <p:ph idx="1"/>
          </p:nvPr>
        </p:nvSpPr>
        <p:spPr>
          <a:xfrm>
            <a:off x="377229" y="1392751"/>
            <a:ext cx="7057713" cy="4734065"/>
          </a:xfrm>
        </p:spPr>
        <p:txBody>
          <a:bodyPr/>
          <a:lstStyle/>
          <a:p>
            <a:r>
              <a:rPr lang="en-US" dirty="0"/>
              <a:t>Descript is an all-in-one audio and video editing software that allows users to edit multimedia content as easily as a text document. It transcribes audio and video files automatically and enables editing by simply editing text—removing filler words, correcting errors, or rearranging segments. It leverages artificial intelligence (AI) to streamline multimedia editing, transcription, and content production.</a:t>
            </a:r>
          </a:p>
        </p:txBody>
      </p:sp>
      <p:sp>
        <p:nvSpPr>
          <p:cNvPr id="3" name="Slide Number Placeholder 2">
            <a:extLst>
              <a:ext uri="{FF2B5EF4-FFF2-40B4-BE49-F238E27FC236}">
                <a16:creationId xmlns:a16="http://schemas.microsoft.com/office/drawing/2014/main" id="{A437E3AB-CFDC-8048-92EA-EE8FE5D66E49}"/>
              </a:ext>
            </a:extLst>
          </p:cNvPr>
          <p:cNvSpPr>
            <a:spLocks noGrp="1"/>
          </p:cNvSpPr>
          <p:nvPr>
            <p:ph type="sldNum" sz="quarter" idx="12"/>
          </p:nvPr>
        </p:nvSpPr>
        <p:spPr/>
        <p:txBody>
          <a:bodyPr/>
          <a:lstStyle/>
          <a:p>
            <a:fld id="{C6A76395-65C6-40C6-B0F2-3F72B3156A66}" type="slidenum">
              <a:rPr lang="en-US" smtClean="0"/>
              <a:t>13</a:t>
            </a:fld>
            <a:endParaRPr lang="en-US" dirty="0"/>
          </a:p>
        </p:txBody>
      </p:sp>
      <p:sp>
        <p:nvSpPr>
          <p:cNvPr id="4" name="Content Placeholder 3">
            <a:extLst>
              <a:ext uri="{FF2B5EF4-FFF2-40B4-BE49-F238E27FC236}">
                <a16:creationId xmlns:a16="http://schemas.microsoft.com/office/drawing/2014/main" id="{AED98EE4-AFA8-1543-9531-D05C4E3DD105}"/>
              </a:ext>
            </a:extLst>
          </p:cNvPr>
          <p:cNvSpPr>
            <a:spLocks noGrp="1"/>
          </p:cNvSpPr>
          <p:nvPr>
            <p:ph sz="half" idx="2"/>
          </p:nvPr>
        </p:nvSpPr>
        <p:spPr>
          <a:xfrm>
            <a:off x="7924800" y="1614864"/>
            <a:ext cx="3759264" cy="4351338"/>
          </a:xfrm>
        </p:spPr>
        <p:txBody>
          <a:bodyPr/>
          <a:lstStyle/>
          <a:p>
            <a:endParaRPr lang="en-US" dirty="0"/>
          </a:p>
          <a:p>
            <a:endParaRPr lang="en-US" dirty="0"/>
          </a:p>
          <a:p>
            <a:endParaRPr lang="en-US" dirty="0"/>
          </a:p>
          <a:p>
            <a:pPr marL="0" indent="0" algn="ctr">
              <a:buNone/>
            </a:pPr>
            <a:r>
              <a:rPr lang="en-US" sz="4000" dirty="0"/>
              <a:t>DESCRIPT</a:t>
            </a:r>
          </a:p>
          <a:p>
            <a:endParaRPr lang="en-US" dirty="0"/>
          </a:p>
        </p:txBody>
      </p:sp>
    </p:spTree>
    <p:extLst>
      <p:ext uri="{BB962C8B-B14F-4D97-AF65-F5344CB8AC3E}">
        <p14:creationId xmlns:p14="http://schemas.microsoft.com/office/powerpoint/2010/main" val="801233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C8BB5F-F135-2A47-AD62-2184101FC715}"/>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512A7373-3D56-CC45-B7C6-01A4509775C0}"/>
              </a:ext>
            </a:extLst>
          </p:cNvPr>
          <p:cNvSpPr>
            <a:spLocks noGrp="1"/>
          </p:cNvSpPr>
          <p:nvPr>
            <p:ph type="sldNum" sz="quarter" idx="12"/>
          </p:nvPr>
        </p:nvSpPr>
        <p:spPr/>
        <p:txBody>
          <a:bodyPr/>
          <a:lstStyle/>
          <a:p>
            <a:fld id="{C6A76395-65C6-40C6-B0F2-3F72B3156A66}" type="slidenum">
              <a:rPr lang="en-US" smtClean="0"/>
              <a:t>14</a:t>
            </a:fld>
            <a:endParaRPr lang="en-US" dirty="0"/>
          </a:p>
        </p:txBody>
      </p:sp>
      <p:sp>
        <p:nvSpPr>
          <p:cNvPr id="4" name="Content Placeholder 3">
            <a:extLst>
              <a:ext uri="{FF2B5EF4-FFF2-40B4-BE49-F238E27FC236}">
                <a16:creationId xmlns:a16="http://schemas.microsoft.com/office/drawing/2014/main" id="{02761CA5-FE80-1546-AE72-EA9175EB2B82}"/>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504C9BFA-8794-2E47-A11C-4B319ACB7E29}"/>
              </a:ext>
            </a:extLst>
          </p:cNvPr>
          <p:cNvPicPr>
            <a:picLocks noChangeAspect="1"/>
          </p:cNvPicPr>
          <p:nvPr/>
        </p:nvPicPr>
        <p:blipFill>
          <a:blip r:embed="rId2"/>
          <a:stretch>
            <a:fillRect/>
          </a:stretch>
        </p:blipFill>
        <p:spPr>
          <a:xfrm>
            <a:off x="0" y="1186543"/>
            <a:ext cx="12192000" cy="5671456"/>
          </a:xfrm>
          <a:prstGeom prst="rect">
            <a:avLst/>
          </a:prstGeom>
        </p:spPr>
      </p:pic>
    </p:spTree>
    <p:extLst>
      <p:ext uri="{BB962C8B-B14F-4D97-AF65-F5344CB8AC3E}">
        <p14:creationId xmlns:p14="http://schemas.microsoft.com/office/powerpoint/2010/main" val="147885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C57D8D6-F0C7-AB42-9810-BD021B9F4EF8}"/>
              </a:ext>
            </a:extLst>
          </p:cNvPr>
          <p:cNvSpPr>
            <a:spLocks noGrp="1"/>
          </p:cNvSpPr>
          <p:nvPr>
            <p:ph type="sldNum" sz="quarter" idx="12"/>
          </p:nvPr>
        </p:nvSpPr>
        <p:spPr/>
        <p:txBody>
          <a:bodyPr/>
          <a:lstStyle/>
          <a:p>
            <a:fld id="{C6A76395-65C6-40C6-B0F2-3F72B3156A66}" type="slidenum">
              <a:rPr lang="en-US" smtClean="0"/>
              <a:t>15</a:t>
            </a:fld>
            <a:endParaRPr lang="en-US" dirty="0"/>
          </a:p>
        </p:txBody>
      </p:sp>
      <p:pic>
        <p:nvPicPr>
          <p:cNvPr id="5" name="Picture 4">
            <a:extLst>
              <a:ext uri="{FF2B5EF4-FFF2-40B4-BE49-F238E27FC236}">
                <a16:creationId xmlns:a16="http://schemas.microsoft.com/office/drawing/2014/main" id="{C3DAA644-01C9-474C-9A8D-A27F478747F9}"/>
              </a:ext>
            </a:extLst>
          </p:cNvPr>
          <p:cNvPicPr>
            <a:picLocks noChangeAspect="1"/>
          </p:cNvPicPr>
          <p:nvPr/>
        </p:nvPicPr>
        <p:blipFill>
          <a:blip r:embed="rId2"/>
          <a:stretch>
            <a:fillRect/>
          </a:stretch>
        </p:blipFill>
        <p:spPr>
          <a:xfrm>
            <a:off x="0" y="1121228"/>
            <a:ext cx="12192000" cy="5736771"/>
          </a:xfrm>
          <a:prstGeom prst="rect">
            <a:avLst/>
          </a:prstGeom>
        </p:spPr>
      </p:pic>
    </p:spTree>
    <p:extLst>
      <p:ext uri="{BB962C8B-B14F-4D97-AF65-F5344CB8AC3E}">
        <p14:creationId xmlns:p14="http://schemas.microsoft.com/office/powerpoint/2010/main" val="314395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47686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3FBEF1"/>
      </a:accent1>
      <a:accent2>
        <a:srgbClr val="00820F"/>
      </a:accent2>
      <a:accent3>
        <a:srgbClr val="A5A5A5"/>
      </a:accent3>
      <a:accent4>
        <a:srgbClr val="FFF901"/>
      </a:accent4>
      <a:accent5>
        <a:srgbClr val="833C0B"/>
      </a:accent5>
      <a:accent6>
        <a:srgbClr val="6F3B55"/>
      </a:accent6>
      <a:hlink>
        <a:srgbClr val="0095B8"/>
      </a:hlink>
      <a:folHlink>
        <a:srgbClr val="00EAE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5872</TotalTime>
  <Words>834</Words>
  <Application>Microsoft Macintosh PowerPoint</Application>
  <PresentationFormat>Widescreen</PresentationFormat>
  <Paragraphs>118</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Century Gothic</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appiah</dc:creator>
  <cp:lastModifiedBy>Microsoft Office User</cp:lastModifiedBy>
  <cp:revision>208</cp:revision>
  <dcterms:created xsi:type="dcterms:W3CDTF">2021-09-14T13:24:40Z</dcterms:created>
  <dcterms:modified xsi:type="dcterms:W3CDTF">2025-05-06T08:44:53Z</dcterms:modified>
</cp:coreProperties>
</file>