
<file path=[Content_Types].xml><?xml version="1.0" encoding="utf-8"?>
<Types xmlns="http://schemas.openxmlformats.org/package/2006/content-types">
  <Default Extension="bin" ContentType="image/unknown"/>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3" r:id="rId5"/>
    <p:sldId id="260" r:id="rId6"/>
    <p:sldId id="261" r:id="rId7"/>
    <p:sldId id="262" r:id="rId8"/>
    <p:sldId id="267" r:id="rId9"/>
    <p:sldId id="264" r:id="rId10"/>
    <p:sldId id="268" r:id="rId11"/>
    <p:sldId id="265" r:id="rId12"/>
    <p:sldId id="266" r:id="rId13"/>
    <p:sldId id="269" r:id="rId14"/>
    <p:sldId id="274" r:id="rId15"/>
    <p:sldId id="275" r:id="rId16"/>
    <p:sldId id="290" r:id="rId17"/>
    <p:sldId id="292" r:id="rId18"/>
    <p:sldId id="276" r:id="rId19"/>
    <p:sldId id="277" r:id="rId20"/>
    <p:sldId id="278" r:id="rId21"/>
    <p:sldId id="279" r:id="rId22"/>
    <p:sldId id="280" r:id="rId23"/>
    <p:sldId id="281" r:id="rId24"/>
    <p:sldId id="294" r:id="rId25"/>
    <p:sldId id="282" r:id="rId26"/>
    <p:sldId id="285" r:id="rId27"/>
    <p:sldId id="286" r:id="rId28"/>
    <p:sldId id="284" r:id="rId29"/>
    <p:sldId id="283" r:id="rId30"/>
    <p:sldId id="270" r:id="rId31"/>
    <p:sldId id="271" r:id="rId32"/>
    <p:sldId id="272" r:id="rId33"/>
    <p:sldId id="295" r:id="rId34"/>
    <p:sldId id="273" r:id="rId35"/>
    <p:sldId id="287" r:id="rId36"/>
    <p:sldId id="288" r:id="rId3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2" d="100"/>
          <a:sy n="112" d="100"/>
        </p:scale>
        <p:origin x="50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image" Target="../media/image2.bin"/><Relationship Id="rId5" Type="http://schemas.openxmlformats.org/officeDocument/2006/relationships/image" Target="../media/image6.jpg"/><Relationship Id="rId4" Type="http://schemas.openxmlformats.org/officeDocument/2006/relationships/image" Target="../media/image5.jp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image" Target="../media/image2.bin"/><Relationship Id="rId5" Type="http://schemas.openxmlformats.org/officeDocument/2006/relationships/image" Target="../media/image6.jpg"/><Relationship Id="rId4" Type="http://schemas.openxmlformats.org/officeDocument/2006/relationships/image" Target="../media/image5.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BD2893-5E7C-4D4E-8C29-D8A2CF9313F9}"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de-DE"/>
        </a:p>
      </dgm:t>
    </dgm:pt>
    <dgm:pt modelId="{5C15AA6E-A7DE-472D-9447-A5E2363998B8}">
      <dgm:prSet custT="1"/>
      <dgm:spPr/>
      <dgm:t>
        <a:bodyPr/>
        <a:lstStyle/>
        <a:p>
          <a:r>
            <a:rPr lang="en-US" sz="2000" b="1" dirty="0"/>
            <a:t>Introduction</a:t>
          </a:r>
          <a:endParaRPr lang="de-DE" sz="900" dirty="0"/>
        </a:p>
      </dgm:t>
    </dgm:pt>
    <dgm:pt modelId="{42720930-6281-43B8-B5EA-47B46C2DBDEF}" type="parTrans" cxnId="{716D0DEA-8A2A-4CC5-9FD8-8BD287CAC959}">
      <dgm:prSet/>
      <dgm:spPr/>
      <dgm:t>
        <a:bodyPr/>
        <a:lstStyle/>
        <a:p>
          <a:endParaRPr lang="de-DE"/>
        </a:p>
      </dgm:t>
    </dgm:pt>
    <dgm:pt modelId="{F1B48EAA-0C17-4F2B-BAA2-02C2BFD515EE}" type="sibTrans" cxnId="{716D0DEA-8A2A-4CC5-9FD8-8BD287CAC959}">
      <dgm:prSet/>
      <dgm:spPr/>
      <dgm:t>
        <a:bodyPr/>
        <a:lstStyle/>
        <a:p>
          <a:endParaRPr lang="de-DE"/>
        </a:p>
      </dgm:t>
    </dgm:pt>
    <dgm:pt modelId="{1D22C5D6-4248-4897-9E05-DDD069C2B385}">
      <dgm:prSet custT="1"/>
      <dgm:spPr/>
      <dgm:t>
        <a:bodyPr/>
        <a:lstStyle/>
        <a:p>
          <a:r>
            <a:rPr lang="en-US" sz="2000" b="1" dirty="0"/>
            <a:t> Methodology</a:t>
          </a:r>
          <a:endParaRPr lang="de-DE" sz="900" dirty="0"/>
        </a:p>
      </dgm:t>
    </dgm:pt>
    <dgm:pt modelId="{4A32512B-BF3A-4B6B-980C-764DC2E9B852}" type="parTrans" cxnId="{C5144218-F7AD-470B-8348-00938F13844B}">
      <dgm:prSet/>
      <dgm:spPr/>
      <dgm:t>
        <a:bodyPr/>
        <a:lstStyle/>
        <a:p>
          <a:endParaRPr lang="de-DE"/>
        </a:p>
      </dgm:t>
    </dgm:pt>
    <dgm:pt modelId="{540D998F-17EB-4AEA-AC17-BF9EE89824EE}" type="sibTrans" cxnId="{C5144218-F7AD-470B-8348-00938F13844B}">
      <dgm:prSet/>
      <dgm:spPr/>
      <dgm:t>
        <a:bodyPr/>
        <a:lstStyle/>
        <a:p>
          <a:endParaRPr lang="de-DE"/>
        </a:p>
      </dgm:t>
    </dgm:pt>
    <dgm:pt modelId="{252D098F-0E90-423C-8276-3D3AEDA8476B}">
      <dgm:prSet custT="1"/>
      <dgm:spPr/>
      <dgm:t>
        <a:bodyPr/>
        <a:lstStyle/>
        <a:p>
          <a:r>
            <a:rPr lang="en-US" sz="2000" b="1" dirty="0"/>
            <a:t>Results</a:t>
          </a:r>
          <a:endParaRPr lang="de-DE" sz="900" dirty="0"/>
        </a:p>
      </dgm:t>
    </dgm:pt>
    <dgm:pt modelId="{75967558-E4BE-47E9-8CA6-CBD4B2789CED}" type="parTrans" cxnId="{E6C65D0C-7613-480A-B840-8B474448A1F9}">
      <dgm:prSet/>
      <dgm:spPr/>
      <dgm:t>
        <a:bodyPr/>
        <a:lstStyle/>
        <a:p>
          <a:endParaRPr lang="de-DE"/>
        </a:p>
      </dgm:t>
    </dgm:pt>
    <dgm:pt modelId="{80795C4F-6D60-473E-B2A4-B2543764FAAC}" type="sibTrans" cxnId="{E6C65D0C-7613-480A-B840-8B474448A1F9}">
      <dgm:prSet/>
      <dgm:spPr/>
      <dgm:t>
        <a:bodyPr/>
        <a:lstStyle/>
        <a:p>
          <a:endParaRPr lang="de-DE"/>
        </a:p>
      </dgm:t>
    </dgm:pt>
    <dgm:pt modelId="{8FCF2676-0005-4410-81B5-241A739FA03C}">
      <dgm:prSet custT="1"/>
      <dgm:spPr/>
      <dgm:t>
        <a:bodyPr/>
        <a:lstStyle/>
        <a:p>
          <a:r>
            <a:rPr lang="en-US" sz="1400" dirty="0"/>
            <a:t>World economic and energy situation. Africa as epicenter to achieve sustainable development</a:t>
          </a:r>
          <a:endParaRPr lang="de-DE" sz="1400" dirty="0"/>
        </a:p>
      </dgm:t>
    </dgm:pt>
    <dgm:pt modelId="{4BA79011-B81B-4769-B15A-DE05D51E8EA2}" type="parTrans" cxnId="{B75C7238-CDAF-44A0-9C78-D3C87CC8A33B}">
      <dgm:prSet/>
      <dgm:spPr/>
      <dgm:t>
        <a:bodyPr/>
        <a:lstStyle/>
        <a:p>
          <a:endParaRPr lang="de-DE"/>
        </a:p>
      </dgm:t>
    </dgm:pt>
    <dgm:pt modelId="{FB8539D8-6342-4F89-A27A-AB14984CABC8}" type="sibTrans" cxnId="{B75C7238-CDAF-44A0-9C78-D3C87CC8A33B}">
      <dgm:prSet/>
      <dgm:spPr/>
      <dgm:t>
        <a:bodyPr/>
        <a:lstStyle/>
        <a:p>
          <a:endParaRPr lang="de-DE"/>
        </a:p>
      </dgm:t>
    </dgm:pt>
    <dgm:pt modelId="{77CED5FC-AACF-4D93-A61A-73AEF21E680F}">
      <dgm:prSet custT="1"/>
      <dgm:spPr/>
      <dgm:t>
        <a:bodyPr/>
        <a:lstStyle/>
        <a:p>
          <a:r>
            <a:rPr lang="en-US" sz="1400" dirty="0"/>
            <a:t>Energy management in Ghana, a country south of the Sahara</a:t>
          </a:r>
          <a:endParaRPr lang="de-DE" sz="1400" dirty="0"/>
        </a:p>
      </dgm:t>
    </dgm:pt>
    <dgm:pt modelId="{25180EA1-E14B-49AF-8C3E-B374D4EE6ABE}" type="parTrans" cxnId="{86E9FD7D-3C90-42FE-ADB2-D6F4BC02CAF0}">
      <dgm:prSet/>
      <dgm:spPr/>
      <dgm:t>
        <a:bodyPr/>
        <a:lstStyle/>
        <a:p>
          <a:endParaRPr lang="de-DE"/>
        </a:p>
      </dgm:t>
    </dgm:pt>
    <dgm:pt modelId="{9CF67B4D-B1D2-4CF1-8AC2-95A934A72B45}" type="sibTrans" cxnId="{86E9FD7D-3C90-42FE-ADB2-D6F4BC02CAF0}">
      <dgm:prSet/>
      <dgm:spPr/>
      <dgm:t>
        <a:bodyPr/>
        <a:lstStyle/>
        <a:p>
          <a:endParaRPr lang="de-DE"/>
        </a:p>
      </dgm:t>
    </dgm:pt>
    <dgm:pt modelId="{F0B67871-9367-4A07-8026-B3EEC48A15BA}">
      <dgm:prSet custT="1"/>
      <dgm:spPr/>
      <dgm:t>
        <a:bodyPr/>
        <a:lstStyle/>
        <a:p>
          <a:r>
            <a:rPr lang="en-US" sz="1400" dirty="0"/>
            <a:t>Historical synthesis of Ghana's energy development and policy</a:t>
          </a:r>
          <a:endParaRPr lang="de-DE" sz="1400" dirty="0"/>
        </a:p>
      </dgm:t>
    </dgm:pt>
    <dgm:pt modelId="{2B20673F-497F-4E77-B1E0-273568D7BAA6}" type="parTrans" cxnId="{30B8B094-EF20-4FF8-80C2-51267F227EBA}">
      <dgm:prSet/>
      <dgm:spPr/>
      <dgm:t>
        <a:bodyPr/>
        <a:lstStyle/>
        <a:p>
          <a:endParaRPr lang="de-DE"/>
        </a:p>
      </dgm:t>
    </dgm:pt>
    <dgm:pt modelId="{1A4FB702-D0C9-4AF3-9D12-8D9A33671203}" type="sibTrans" cxnId="{30B8B094-EF20-4FF8-80C2-51267F227EBA}">
      <dgm:prSet/>
      <dgm:spPr/>
      <dgm:t>
        <a:bodyPr/>
        <a:lstStyle/>
        <a:p>
          <a:endParaRPr lang="de-DE"/>
        </a:p>
      </dgm:t>
    </dgm:pt>
    <dgm:pt modelId="{EC1EB35F-3D44-4986-93D3-67AB64492431}">
      <dgm:prSet custT="1"/>
      <dgm:spPr/>
      <dgm:t>
        <a:bodyPr/>
        <a:lstStyle/>
        <a:p>
          <a:r>
            <a:rPr lang="en-US" sz="1400" dirty="0"/>
            <a:t>Energy policy based on renewable energy</a:t>
          </a:r>
          <a:endParaRPr lang="de-DE" sz="1400" dirty="0"/>
        </a:p>
      </dgm:t>
    </dgm:pt>
    <dgm:pt modelId="{BB8D7B21-CA34-4C6F-BB4A-D526CF86521D}" type="parTrans" cxnId="{74472603-9610-4696-9B38-9222F3E41921}">
      <dgm:prSet/>
      <dgm:spPr/>
      <dgm:t>
        <a:bodyPr/>
        <a:lstStyle/>
        <a:p>
          <a:endParaRPr lang="de-DE"/>
        </a:p>
      </dgm:t>
    </dgm:pt>
    <dgm:pt modelId="{C66435CF-0715-4DE7-9123-457ABA0A5D2C}" type="sibTrans" cxnId="{74472603-9610-4696-9B38-9222F3E41921}">
      <dgm:prSet/>
      <dgm:spPr/>
      <dgm:t>
        <a:bodyPr/>
        <a:lstStyle/>
        <a:p>
          <a:endParaRPr lang="de-DE"/>
        </a:p>
      </dgm:t>
    </dgm:pt>
    <dgm:pt modelId="{630A5C99-78ED-4D11-A3AC-78454F5F7C2E}">
      <dgm:prSet custT="1"/>
      <dgm:spPr/>
      <dgm:t>
        <a:bodyPr/>
        <a:lstStyle/>
        <a:p>
          <a:r>
            <a:rPr lang="en-US" sz="1400" dirty="0"/>
            <a:t>Analysis of energy statistics in Ghana</a:t>
          </a:r>
          <a:endParaRPr lang="de-DE" sz="1400" dirty="0"/>
        </a:p>
      </dgm:t>
    </dgm:pt>
    <dgm:pt modelId="{D199184D-C30C-4DD1-B9F9-EF8AEC4884BC}" type="parTrans" cxnId="{86DF4888-D34B-4AEE-9B2B-5E8A3FC7C256}">
      <dgm:prSet/>
      <dgm:spPr/>
      <dgm:t>
        <a:bodyPr/>
        <a:lstStyle/>
        <a:p>
          <a:endParaRPr lang="de-DE"/>
        </a:p>
      </dgm:t>
    </dgm:pt>
    <dgm:pt modelId="{0EFD63BA-AA57-4E27-A52B-96934E05AB0D}" type="sibTrans" cxnId="{86DF4888-D34B-4AEE-9B2B-5E8A3FC7C256}">
      <dgm:prSet/>
      <dgm:spPr/>
      <dgm:t>
        <a:bodyPr/>
        <a:lstStyle/>
        <a:p>
          <a:endParaRPr lang="de-DE"/>
        </a:p>
      </dgm:t>
    </dgm:pt>
    <dgm:pt modelId="{099E36C0-7095-40FE-9893-4CDE6941E480}">
      <dgm:prSet custT="1"/>
      <dgm:spPr/>
      <dgm:t>
        <a:bodyPr/>
        <a:lstStyle/>
        <a:p>
          <a:r>
            <a:rPr lang="en-US" sz="1400" dirty="0"/>
            <a:t>Main challenges in the development of renewable energy sources in Ghana</a:t>
          </a:r>
          <a:endParaRPr lang="de-DE" sz="1400" dirty="0"/>
        </a:p>
      </dgm:t>
    </dgm:pt>
    <dgm:pt modelId="{09C9AEB4-E678-4DF0-93E2-1150E83F32B1}" type="parTrans" cxnId="{C477829B-89B8-4696-8BE1-F7A56F9C2BE9}">
      <dgm:prSet/>
      <dgm:spPr/>
      <dgm:t>
        <a:bodyPr/>
        <a:lstStyle/>
        <a:p>
          <a:endParaRPr lang="de-DE"/>
        </a:p>
      </dgm:t>
    </dgm:pt>
    <dgm:pt modelId="{84878448-9787-4F6C-979B-B739A2879FC8}" type="sibTrans" cxnId="{C477829B-89B8-4696-8BE1-F7A56F9C2BE9}">
      <dgm:prSet/>
      <dgm:spPr/>
      <dgm:t>
        <a:bodyPr/>
        <a:lstStyle/>
        <a:p>
          <a:endParaRPr lang="de-DE"/>
        </a:p>
      </dgm:t>
    </dgm:pt>
    <dgm:pt modelId="{80EF9095-C1C7-4CD9-99E9-D27ECACF39DB}">
      <dgm:prSet custT="1"/>
      <dgm:spPr/>
      <dgm:t>
        <a:bodyPr/>
        <a:lstStyle/>
        <a:p>
          <a:r>
            <a:rPr lang="en-US" sz="1400" dirty="0"/>
            <a:t>University training of engineers for renewable energy in Ghana</a:t>
          </a:r>
          <a:endParaRPr lang="de-DE" sz="1100" dirty="0"/>
        </a:p>
      </dgm:t>
    </dgm:pt>
    <dgm:pt modelId="{A4EAA591-E71B-4168-B47C-78D6F180A513}" type="parTrans" cxnId="{74BD2D93-281F-4EEF-8833-D921A12C7504}">
      <dgm:prSet/>
      <dgm:spPr/>
      <dgm:t>
        <a:bodyPr/>
        <a:lstStyle/>
        <a:p>
          <a:endParaRPr lang="de-DE"/>
        </a:p>
      </dgm:t>
    </dgm:pt>
    <dgm:pt modelId="{D3393608-F7D4-4BE8-8E6F-A05159D1D2C7}" type="sibTrans" cxnId="{74BD2D93-281F-4EEF-8833-D921A12C7504}">
      <dgm:prSet/>
      <dgm:spPr/>
      <dgm:t>
        <a:bodyPr/>
        <a:lstStyle/>
        <a:p>
          <a:endParaRPr lang="de-DE"/>
        </a:p>
      </dgm:t>
    </dgm:pt>
    <dgm:pt modelId="{6D945420-3DD1-4654-8539-7A0FA9071577}">
      <dgm:prSet custT="1"/>
      <dgm:spPr/>
      <dgm:t>
        <a:bodyPr/>
        <a:lstStyle/>
        <a:p>
          <a:r>
            <a:rPr lang="en-GB" sz="2000" b="1" dirty="0"/>
            <a:t>Conclusions</a:t>
          </a:r>
          <a:endParaRPr lang="de-DE" sz="900" dirty="0"/>
        </a:p>
      </dgm:t>
    </dgm:pt>
    <dgm:pt modelId="{3327C117-659C-4597-BB01-BC3B9819F3B3}" type="parTrans" cxnId="{6F568A30-F3DD-4807-BC7D-2AB2563DA2EB}">
      <dgm:prSet/>
      <dgm:spPr/>
      <dgm:t>
        <a:bodyPr/>
        <a:lstStyle/>
        <a:p>
          <a:endParaRPr lang="de-DE"/>
        </a:p>
      </dgm:t>
    </dgm:pt>
    <dgm:pt modelId="{0BF5DF2C-4CD3-4B20-A463-10D44FB89042}" type="sibTrans" cxnId="{6F568A30-F3DD-4807-BC7D-2AB2563DA2EB}">
      <dgm:prSet/>
      <dgm:spPr/>
      <dgm:t>
        <a:bodyPr/>
        <a:lstStyle/>
        <a:p>
          <a:endParaRPr lang="de-DE"/>
        </a:p>
      </dgm:t>
    </dgm:pt>
    <dgm:pt modelId="{D2159401-E5ED-4C13-B040-D8979AC1EDE4}">
      <dgm:prSet custT="1"/>
      <dgm:spPr/>
      <dgm:t>
        <a:bodyPr/>
        <a:lstStyle/>
        <a:p>
          <a:r>
            <a:rPr lang="en-GB" sz="2000" b="1" dirty="0"/>
            <a:t>References</a:t>
          </a:r>
          <a:endParaRPr lang="de-DE" sz="900" dirty="0"/>
        </a:p>
      </dgm:t>
    </dgm:pt>
    <dgm:pt modelId="{5EF4CCB7-6A76-461F-AD95-04389598840B}" type="parTrans" cxnId="{A007E927-F1DA-4B7B-A014-3037564D7FCD}">
      <dgm:prSet/>
      <dgm:spPr/>
      <dgm:t>
        <a:bodyPr/>
        <a:lstStyle/>
        <a:p>
          <a:endParaRPr lang="de-DE"/>
        </a:p>
      </dgm:t>
    </dgm:pt>
    <dgm:pt modelId="{9229C656-C6DF-4645-B8E8-544F6EF8FE92}" type="sibTrans" cxnId="{A007E927-F1DA-4B7B-A014-3037564D7FCD}">
      <dgm:prSet/>
      <dgm:spPr/>
      <dgm:t>
        <a:bodyPr/>
        <a:lstStyle/>
        <a:p>
          <a:endParaRPr lang="de-DE"/>
        </a:p>
      </dgm:t>
    </dgm:pt>
    <dgm:pt modelId="{3EE3914B-BA48-4E20-B706-65FC7FE8E4C7}" type="pres">
      <dgm:prSet presAssocID="{C8BD2893-5E7C-4D4E-8C29-D8A2CF9313F9}" presName="Name0" presStyleCnt="0">
        <dgm:presLayoutVars>
          <dgm:dir/>
          <dgm:resizeHandles val="exact"/>
        </dgm:presLayoutVars>
      </dgm:prSet>
      <dgm:spPr/>
    </dgm:pt>
    <dgm:pt modelId="{DFC39FEC-0A08-4A52-9841-00EB014DC88F}" type="pres">
      <dgm:prSet presAssocID="{5C15AA6E-A7DE-472D-9447-A5E2363998B8}" presName="composite" presStyleCnt="0"/>
      <dgm:spPr/>
    </dgm:pt>
    <dgm:pt modelId="{BE767AE7-8D79-4CB0-950C-3313F9FF1D0B}" type="pres">
      <dgm:prSet presAssocID="{5C15AA6E-A7DE-472D-9447-A5E2363998B8}" presName="rect1" presStyleLbl="trAlignAcc1" presStyleIdx="0" presStyleCnt="5" custScaleX="117378" custScaleY="79148" custLinFactY="-100000" custLinFactNeighborX="-21817" custLinFactNeighborY="-101769">
        <dgm:presLayoutVars>
          <dgm:bulletEnabled val="1"/>
        </dgm:presLayoutVars>
      </dgm:prSet>
      <dgm:spPr/>
    </dgm:pt>
    <dgm:pt modelId="{75F3EF9C-8203-4B22-9800-3BB2CCF807A5}" type="pres">
      <dgm:prSet presAssocID="{5C15AA6E-A7DE-472D-9447-A5E2363998B8}" presName="rect2" presStyleLbl="fgImgPlace1" presStyleIdx="0" presStyleCnt="5" custScaleY="79148" custLinFactX="-35102" custLinFactY="-90293" custLinFactNeighborX="-100000" custLinFactNeighborY="-100000"/>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CB7E04F1-9601-479B-9C87-2A0DC55CE7A5}" type="pres">
      <dgm:prSet presAssocID="{F1B48EAA-0C17-4F2B-BAA2-02C2BFD515EE}" presName="sibTrans" presStyleCnt="0"/>
      <dgm:spPr/>
    </dgm:pt>
    <dgm:pt modelId="{77ADE1C1-72E6-44CE-AD9C-A903ECE8D81A}" type="pres">
      <dgm:prSet presAssocID="{1D22C5D6-4248-4897-9E05-DDD069C2B385}" presName="composite" presStyleCnt="0"/>
      <dgm:spPr/>
    </dgm:pt>
    <dgm:pt modelId="{821E2491-7415-42BD-A2C9-0F56D11AA7A1}" type="pres">
      <dgm:prSet presAssocID="{1D22C5D6-4248-4897-9E05-DDD069C2B385}" presName="rect1" presStyleLbl="trAlignAcc1" presStyleIdx="1" presStyleCnt="5" custScaleX="176018" custScaleY="79148" custLinFactY="-99789" custLinFactNeighborX="-10672" custLinFactNeighborY="-100000">
        <dgm:presLayoutVars>
          <dgm:bulletEnabled val="1"/>
        </dgm:presLayoutVars>
      </dgm:prSet>
      <dgm:spPr/>
    </dgm:pt>
    <dgm:pt modelId="{B8BC8830-33BB-4C2B-87FA-DCA4CE938089}" type="pres">
      <dgm:prSet presAssocID="{1D22C5D6-4248-4897-9E05-DDD069C2B385}" presName="rect2" presStyleLbl="fgImgPlace1" presStyleIdx="1" presStyleCnt="5" custScaleY="79148" custLinFactX="-100000" custLinFactY="-80373" custLinFactNeighborX="-112463" custLinFactNeighborY="-100000"/>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 modelId="{DA349A28-6AB5-484A-861C-2FC6766152B7}" type="pres">
      <dgm:prSet presAssocID="{540D998F-17EB-4AEA-AC17-BF9EE89824EE}" presName="sibTrans" presStyleCnt="0"/>
      <dgm:spPr/>
    </dgm:pt>
    <dgm:pt modelId="{8B873A6D-8A85-46A8-853D-4DF87CC1F2F6}" type="pres">
      <dgm:prSet presAssocID="{252D098F-0E90-423C-8276-3D3AEDA8476B}" presName="composite" presStyleCnt="0"/>
      <dgm:spPr/>
    </dgm:pt>
    <dgm:pt modelId="{578D138D-3A67-4C81-B521-4F9E6D9612A1}" type="pres">
      <dgm:prSet presAssocID="{252D098F-0E90-423C-8276-3D3AEDA8476B}" presName="rect1" presStyleLbl="trAlignAcc1" presStyleIdx="2" presStyleCnt="5" custScaleX="504611" custScaleY="438794" custLinFactX="70535" custLinFactY="-43294" custLinFactNeighborX="100000" custLinFactNeighborY="-100000">
        <dgm:presLayoutVars>
          <dgm:bulletEnabled val="1"/>
        </dgm:presLayoutVars>
      </dgm:prSet>
      <dgm:spPr/>
    </dgm:pt>
    <dgm:pt modelId="{75924E67-6365-49EC-96A9-F9EC48C41678}" type="pres">
      <dgm:prSet presAssocID="{252D098F-0E90-423C-8276-3D3AEDA8476B}" presName="rect2" presStyleLbl="fgImgPlace1" presStyleIdx="2" presStyleCnt="5" custScaleX="481103" custScaleY="258550" custLinFactX="-196932" custLinFactY="-30469" custLinFactNeighborX="-200000" custLinFactNeighborY="-100000"/>
      <dgm:spPr>
        <a:blipFill>
          <a:blip xmlns:r="http://schemas.openxmlformats.org/officeDocument/2006/relationships" r:embed="rId3">
            <a:extLst>
              <a:ext uri="{28A0092B-C50C-407E-A947-70E740481C1C}">
                <a14:useLocalDpi xmlns:a14="http://schemas.microsoft.com/office/drawing/2010/main" val="0"/>
              </a:ext>
            </a:extLst>
          </a:blip>
          <a:srcRect/>
          <a:stretch>
            <a:fillRect l="-100000" r="-100000"/>
          </a:stretch>
        </a:blipFill>
      </dgm:spPr>
    </dgm:pt>
    <dgm:pt modelId="{BF910724-106F-4830-A395-7D741D6031CF}" type="pres">
      <dgm:prSet presAssocID="{80795C4F-6D60-473E-B2A4-B2543764FAAC}" presName="sibTrans" presStyleCnt="0"/>
      <dgm:spPr/>
    </dgm:pt>
    <dgm:pt modelId="{16C53D87-28CA-4F50-8EFC-78A7EB228A8D}" type="pres">
      <dgm:prSet presAssocID="{6D945420-3DD1-4654-8539-7A0FA9071577}" presName="composite" presStyleCnt="0"/>
      <dgm:spPr/>
    </dgm:pt>
    <dgm:pt modelId="{681DB178-7EE3-4A80-9DC1-24148DAA18FE}" type="pres">
      <dgm:prSet presAssocID="{6D945420-3DD1-4654-8539-7A0FA9071577}" presName="rect1" presStyleLbl="trAlignAcc1" presStyleIdx="3" presStyleCnt="5" custLinFactX="-100000" custLinFactY="62697" custLinFactNeighborX="-117006" custLinFactNeighborY="100000">
        <dgm:presLayoutVars>
          <dgm:bulletEnabled val="1"/>
        </dgm:presLayoutVars>
      </dgm:prSet>
      <dgm:spPr/>
    </dgm:pt>
    <dgm:pt modelId="{665116A1-0E60-46BC-ABD2-8A4B2BCD867F}" type="pres">
      <dgm:prSet presAssocID="{6D945420-3DD1-4654-8539-7A0FA9071577}" presName="rect2" presStyleLbl="fgImgPlace1" presStyleIdx="3" presStyleCnt="5" custLinFactX="-492028" custLinFactY="54964" custLinFactNeighborX="-500000" custLinFactNeighborY="100000"/>
      <dgm:spPr>
        <a:blipFill>
          <a:blip xmlns:r="http://schemas.openxmlformats.org/officeDocument/2006/relationships" r:embed="rId4"/>
          <a:srcRect/>
          <a:stretch>
            <a:fillRect l="-84000" r="-84000"/>
          </a:stretch>
        </a:blipFill>
      </dgm:spPr>
    </dgm:pt>
    <dgm:pt modelId="{212CDC90-C2DA-479A-902F-814796DA42F8}" type="pres">
      <dgm:prSet presAssocID="{0BF5DF2C-4CD3-4B20-A463-10D44FB89042}" presName="sibTrans" presStyleCnt="0"/>
      <dgm:spPr/>
    </dgm:pt>
    <dgm:pt modelId="{462A2E48-2101-4BBE-BEC1-7DB7FFD8F6BF}" type="pres">
      <dgm:prSet presAssocID="{D2159401-E5ED-4C13-B040-D8979AC1EDE4}" presName="composite" presStyleCnt="0"/>
      <dgm:spPr/>
    </dgm:pt>
    <dgm:pt modelId="{5D522C48-BD62-4854-A0AB-9C27871C7C5C}" type="pres">
      <dgm:prSet presAssocID="{D2159401-E5ED-4C13-B040-D8979AC1EDE4}" presName="rect1" presStyleLbl="trAlignAcc1" presStyleIdx="4" presStyleCnt="5" custLinFactX="-83343" custLinFactY="62697" custLinFactNeighborX="-100000" custLinFactNeighborY="100000">
        <dgm:presLayoutVars>
          <dgm:bulletEnabled val="1"/>
        </dgm:presLayoutVars>
      </dgm:prSet>
      <dgm:spPr/>
    </dgm:pt>
    <dgm:pt modelId="{CDDB2334-C50F-4C6F-A36E-532E30F8545C}" type="pres">
      <dgm:prSet presAssocID="{D2159401-E5ED-4C13-B040-D8979AC1EDE4}" presName="rect2" presStyleLbl="fgImgPlace1" presStyleIdx="4" presStyleCnt="5" custLinFactX="-400000" custLinFactY="52796" custLinFactNeighborX="-490903" custLinFactNeighborY="100000"/>
      <dgm:spPr>
        <a:blipFill>
          <a:blip xmlns:r="http://schemas.openxmlformats.org/officeDocument/2006/relationships" r:embed="rId5">
            <a:extLst>
              <a:ext uri="{28A0092B-C50C-407E-A947-70E740481C1C}">
                <a14:useLocalDpi xmlns:a14="http://schemas.microsoft.com/office/drawing/2010/main" val="0"/>
              </a:ext>
            </a:extLst>
          </a:blip>
          <a:srcRect/>
          <a:stretch>
            <a:fillRect l="-63000" r="-63000"/>
          </a:stretch>
        </a:blipFill>
      </dgm:spPr>
    </dgm:pt>
  </dgm:ptLst>
  <dgm:cxnLst>
    <dgm:cxn modelId="{74472603-9610-4696-9B38-9222F3E41921}" srcId="{252D098F-0E90-423C-8276-3D3AEDA8476B}" destId="{EC1EB35F-3D44-4986-93D3-67AB64492431}" srcOrd="3" destOrd="0" parTransId="{BB8D7B21-CA34-4C6F-BB4A-D526CF86521D}" sibTransId="{C66435CF-0715-4DE7-9123-457ABA0A5D2C}"/>
    <dgm:cxn modelId="{E6C65D0C-7613-480A-B840-8B474448A1F9}" srcId="{C8BD2893-5E7C-4D4E-8C29-D8A2CF9313F9}" destId="{252D098F-0E90-423C-8276-3D3AEDA8476B}" srcOrd="2" destOrd="0" parTransId="{75967558-E4BE-47E9-8CA6-CBD4B2789CED}" sibTransId="{80795C4F-6D60-473E-B2A4-B2543764FAAC}"/>
    <dgm:cxn modelId="{11DE7317-522C-45B6-9870-883102B3B1F1}" type="presOf" srcId="{C8BD2893-5E7C-4D4E-8C29-D8A2CF9313F9}" destId="{3EE3914B-BA48-4E20-B706-65FC7FE8E4C7}" srcOrd="0" destOrd="0" presId="urn:microsoft.com/office/officeart/2008/layout/PictureStrips"/>
    <dgm:cxn modelId="{C5144218-F7AD-470B-8348-00938F13844B}" srcId="{C8BD2893-5E7C-4D4E-8C29-D8A2CF9313F9}" destId="{1D22C5D6-4248-4897-9E05-DDD069C2B385}" srcOrd="1" destOrd="0" parTransId="{4A32512B-BF3A-4B6B-980C-764DC2E9B852}" sibTransId="{540D998F-17EB-4AEA-AC17-BF9EE89824EE}"/>
    <dgm:cxn modelId="{C2A4AC1C-F857-4531-AB4B-12BD9178F6FD}" type="presOf" srcId="{F0B67871-9367-4A07-8026-B3EEC48A15BA}" destId="{578D138D-3A67-4C81-B521-4F9E6D9612A1}" srcOrd="0" destOrd="3" presId="urn:microsoft.com/office/officeart/2008/layout/PictureStrips"/>
    <dgm:cxn modelId="{515A801E-C616-4A81-B8BA-A2F8631AF61A}" type="presOf" srcId="{77CED5FC-AACF-4D93-A61A-73AEF21E680F}" destId="{578D138D-3A67-4C81-B521-4F9E6D9612A1}" srcOrd="0" destOrd="2" presId="urn:microsoft.com/office/officeart/2008/layout/PictureStrips"/>
    <dgm:cxn modelId="{A007E927-F1DA-4B7B-A014-3037564D7FCD}" srcId="{C8BD2893-5E7C-4D4E-8C29-D8A2CF9313F9}" destId="{D2159401-E5ED-4C13-B040-D8979AC1EDE4}" srcOrd="4" destOrd="0" parTransId="{5EF4CCB7-6A76-461F-AD95-04389598840B}" sibTransId="{9229C656-C6DF-4645-B8E8-544F6EF8FE92}"/>
    <dgm:cxn modelId="{6F568A30-F3DD-4807-BC7D-2AB2563DA2EB}" srcId="{C8BD2893-5E7C-4D4E-8C29-D8A2CF9313F9}" destId="{6D945420-3DD1-4654-8539-7A0FA9071577}" srcOrd="3" destOrd="0" parTransId="{3327C117-659C-4597-BB01-BC3B9819F3B3}" sibTransId="{0BF5DF2C-4CD3-4B20-A463-10D44FB89042}"/>
    <dgm:cxn modelId="{B75C7238-CDAF-44A0-9C78-D3C87CC8A33B}" srcId="{252D098F-0E90-423C-8276-3D3AEDA8476B}" destId="{8FCF2676-0005-4410-81B5-241A739FA03C}" srcOrd="0" destOrd="0" parTransId="{4BA79011-B81B-4769-B15A-DE05D51E8EA2}" sibTransId="{FB8539D8-6342-4F89-A27A-AB14984CABC8}"/>
    <dgm:cxn modelId="{C8F66A44-C479-4698-93F3-7F642C13ADB4}" type="presOf" srcId="{5C15AA6E-A7DE-472D-9447-A5E2363998B8}" destId="{BE767AE7-8D79-4CB0-950C-3313F9FF1D0B}" srcOrd="0" destOrd="0" presId="urn:microsoft.com/office/officeart/2008/layout/PictureStrips"/>
    <dgm:cxn modelId="{DE683667-43D7-4B66-8CCB-2EA331CC301C}" type="presOf" srcId="{8FCF2676-0005-4410-81B5-241A739FA03C}" destId="{578D138D-3A67-4C81-B521-4F9E6D9612A1}" srcOrd="0" destOrd="1" presId="urn:microsoft.com/office/officeart/2008/layout/PictureStrips"/>
    <dgm:cxn modelId="{82BB0448-0836-409A-8DD5-61287D3C6C33}" type="presOf" srcId="{252D098F-0E90-423C-8276-3D3AEDA8476B}" destId="{578D138D-3A67-4C81-B521-4F9E6D9612A1}" srcOrd="0" destOrd="0" presId="urn:microsoft.com/office/officeart/2008/layout/PictureStrips"/>
    <dgm:cxn modelId="{421F4C6D-1C90-47ED-B84F-79E0CFF70732}" type="presOf" srcId="{EC1EB35F-3D44-4986-93D3-67AB64492431}" destId="{578D138D-3A67-4C81-B521-4F9E6D9612A1}" srcOrd="0" destOrd="4" presId="urn:microsoft.com/office/officeart/2008/layout/PictureStrips"/>
    <dgm:cxn modelId="{00F5FD73-565A-4359-899A-EE6A898FCF5B}" type="presOf" srcId="{D2159401-E5ED-4C13-B040-D8979AC1EDE4}" destId="{5D522C48-BD62-4854-A0AB-9C27871C7C5C}" srcOrd="0" destOrd="0" presId="urn:microsoft.com/office/officeart/2008/layout/PictureStrips"/>
    <dgm:cxn modelId="{86E9FD7D-3C90-42FE-ADB2-D6F4BC02CAF0}" srcId="{252D098F-0E90-423C-8276-3D3AEDA8476B}" destId="{77CED5FC-AACF-4D93-A61A-73AEF21E680F}" srcOrd="1" destOrd="0" parTransId="{25180EA1-E14B-49AF-8C3E-B374D4EE6ABE}" sibTransId="{9CF67B4D-B1D2-4CF1-8AC2-95A934A72B45}"/>
    <dgm:cxn modelId="{86DF4888-D34B-4AEE-9B2B-5E8A3FC7C256}" srcId="{252D098F-0E90-423C-8276-3D3AEDA8476B}" destId="{630A5C99-78ED-4D11-A3AC-78454F5F7C2E}" srcOrd="4" destOrd="0" parTransId="{D199184D-C30C-4DD1-B9F9-EF8AEC4884BC}" sibTransId="{0EFD63BA-AA57-4E27-A52B-96934E05AB0D}"/>
    <dgm:cxn modelId="{74BD2D93-281F-4EEF-8833-D921A12C7504}" srcId="{252D098F-0E90-423C-8276-3D3AEDA8476B}" destId="{80EF9095-C1C7-4CD9-99E9-D27ECACF39DB}" srcOrd="6" destOrd="0" parTransId="{A4EAA591-E71B-4168-B47C-78D6F180A513}" sibTransId="{D3393608-F7D4-4BE8-8E6F-A05159D1D2C7}"/>
    <dgm:cxn modelId="{30B8B094-EF20-4FF8-80C2-51267F227EBA}" srcId="{252D098F-0E90-423C-8276-3D3AEDA8476B}" destId="{F0B67871-9367-4A07-8026-B3EEC48A15BA}" srcOrd="2" destOrd="0" parTransId="{2B20673F-497F-4E77-B1E0-273568D7BAA6}" sibTransId="{1A4FB702-D0C9-4AF3-9D12-8D9A33671203}"/>
    <dgm:cxn modelId="{E4F3D995-B34E-4187-97B7-694B97D01849}" type="presOf" srcId="{1D22C5D6-4248-4897-9E05-DDD069C2B385}" destId="{821E2491-7415-42BD-A2C9-0F56D11AA7A1}" srcOrd="0" destOrd="0" presId="urn:microsoft.com/office/officeart/2008/layout/PictureStrips"/>
    <dgm:cxn modelId="{C477829B-89B8-4696-8BE1-F7A56F9C2BE9}" srcId="{252D098F-0E90-423C-8276-3D3AEDA8476B}" destId="{099E36C0-7095-40FE-9893-4CDE6941E480}" srcOrd="5" destOrd="0" parTransId="{09C9AEB4-E678-4DF0-93E2-1150E83F32B1}" sibTransId="{84878448-9787-4F6C-979B-B739A2879FC8}"/>
    <dgm:cxn modelId="{EC51C2A2-30D4-4D8A-9AE5-ACC5B599B5C0}" type="presOf" srcId="{099E36C0-7095-40FE-9893-4CDE6941E480}" destId="{578D138D-3A67-4C81-B521-4F9E6D9612A1}" srcOrd="0" destOrd="6" presId="urn:microsoft.com/office/officeart/2008/layout/PictureStrips"/>
    <dgm:cxn modelId="{BEFE9BBB-429C-4C4E-A199-D835A93F28BB}" type="presOf" srcId="{80EF9095-C1C7-4CD9-99E9-D27ECACF39DB}" destId="{578D138D-3A67-4C81-B521-4F9E6D9612A1}" srcOrd="0" destOrd="7" presId="urn:microsoft.com/office/officeart/2008/layout/PictureStrips"/>
    <dgm:cxn modelId="{1896FBCF-1824-40A6-A8A4-594E031BD311}" type="presOf" srcId="{630A5C99-78ED-4D11-A3AC-78454F5F7C2E}" destId="{578D138D-3A67-4C81-B521-4F9E6D9612A1}" srcOrd="0" destOrd="5" presId="urn:microsoft.com/office/officeart/2008/layout/PictureStrips"/>
    <dgm:cxn modelId="{59089FD4-1C99-4134-B959-4E5B1AE7D816}" type="presOf" srcId="{6D945420-3DD1-4654-8539-7A0FA9071577}" destId="{681DB178-7EE3-4A80-9DC1-24148DAA18FE}" srcOrd="0" destOrd="0" presId="urn:microsoft.com/office/officeart/2008/layout/PictureStrips"/>
    <dgm:cxn modelId="{716D0DEA-8A2A-4CC5-9FD8-8BD287CAC959}" srcId="{C8BD2893-5E7C-4D4E-8C29-D8A2CF9313F9}" destId="{5C15AA6E-A7DE-472D-9447-A5E2363998B8}" srcOrd="0" destOrd="0" parTransId="{42720930-6281-43B8-B5EA-47B46C2DBDEF}" sibTransId="{F1B48EAA-0C17-4F2B-BAA2-02C2BFD515EE}"/>
    <dgm:cxn modelId="{ED144079-46FA-4826-A184-FF0103277739}" type="presParOf" srcId="{3EE3914B-BA48-4E20-B706-65FC7FE8E4C7}" destId="{DFC39FEC-0A08-4A52-9841-00EB014DC88F}" srcOrd="0" destOrd="0" presId="urn:microsoft.com/office/officeart/2008/layout/PictureStrips"/>
    <dgm:cxn modelId="{50AB25DF-7273-4D57-B1CF-F46858EDF91D}" type="presParOf" srcId="{DFC39FEC-0A08-4A52-9841-00EB014DC88F}" destId="{BE767AE7-8D79-4CB0-950C-3313F9FF1D0B}" srcOrd="0" destOrd="0" presId="urn:microsoft.com/office/officeart/2008/layout/PictureStrips"/>
    <dgm:cxn modelId="{1AA03411-7148-4CE1-8DE0-CCA0DAEB3B84}" type="presParOf" srcId="{DFC39FEC-0A08-4A52-9841-00EB014DC88F}" destId="{75F3EF9C-8203-4B22-9800-3BB2CCF807A5}" srcOrd="1" destOrd="0" presId="urn:microsoft.com/office/officeart/2008/layout/PictureStrips"/>
    <dgm:cxn modelId="{421F1633-5AF7-4408-9BB2-E7F2C2DE4F59}" type="presParOf" srcId="{3EE3914B-BA48-4E20-B706-65FC7FE8E4C7}" destId="{CB7E04F1-9601-479B-9C87-2A0DC55CE7A5}" srcOrd="1" destOrd="0" presId="urn:microsoft.com/office/officeart/2008/layout/PictureStrips"/>
    <dgm:cxn modelId="{ADC18A18-8882-484B-9A3B-CC4B33D37708}" type="presParOf" srcId="{3EE3914B-BA48-4E20-B706-65FC7FE8E4C7}" destId="{77ADE1C1-72E6-44CE-AD9C-A903ECE8D81A}" srcOrd="2" destOrd="0" presId="urn:microsoft.com/office/officeart/2008/layout/PictureStrips"/>
    <dgm:cxn modelId="{B97CCCEF-54B5-4E47-A5A2-06E6B9F3E64F}" type="presParOf" srcId="{77ADE1C1-72E6-44CE-AD9C-A903ECE8D81A}" destId="{821E2491-7415-42BD-A2C9-0F56D11AA7A1}" srcOrd="0" destOrd="0" presId="urn:microsoft.com/office/officeart/2008/layout/PictureStrips"/>
    <dgm:cxn modelId="{6B330DB5-EC0B-4C90-8AC4-41541F25C9B5}" type="presParOf" srcId="{77ADE1C1-72E6-44CE-AD9C-A903ECE8D81A}" destId="{B8BC8830-33BB-4C2B-87FA-DCA4CE938089}" srcOrd="1" destOrd="0" presId="urn:microsoft.com/office/officeart/2008/layout/PictureStrips"/>
    <dgm:cxn modelId="{4E296C05-AA82-4931-BBAA-E6AD7632B432}" type="presParOf" srcId="{3EE3914B-BA48-4E20-B706-65FC7FE8E4C7}" destId="{DA349A28-6AB5-484A-861C-2FC6766152B7}" srcOrd="3" destOrd="0" presId="urn:microsoft.com/office/officeart/2008/layout/PictureStrips"/>
    <dgm:cxn modelId="{5CD5E7F7-0345-4B6B-A2DA-7F0489E73FC3}" type="presParOf" srcId="{3EE3914B-BA48-4E20-B706-65FC7FE8E4C7}" destId="{8B873A6D-8A85-46A8-853D-4DF87CC1F2F6}" srcOrd="4" destOrd="0" presId="urn:microsoft.com/office/officeart/2008/layout/PictureStrips"/>
    <dgm:cxn modelId="{D2CA60AF-0046-45CB-B6E6-CF958A947BD4}" type="presParOf" srcId="{8B873A6D-8A85-46A8-853D-4DF87CC1F2F6}" destId="{578D138D-3A67-4C81-B521-4F9E6D9612A1}" srcOrd="0" destOrd="0" presId="urn:microsoft.com/office/officeart/2008/layout/PictureStrips"/>
    <dgm:cxn modelId="{5B8EF56A-AAE2-4EA8-8AF8-1AA9F6FB84DF}" type="presParOf" srcId="{8B873A6D-8A85-46A8-853D-4DF87CC1F2F6}" destId="{75924E67-6365-49EC-96A9-F9EC48C41678}" srcOrd="1" destOrd="0" presId="urn:microsoft.com/office/officeart/2008/layout/PictureStrips"/>
    <dgm:cxn modelId="{1E8D99AE-F5ED-4906-AE82-C00C25F5D014}" type="presParOf" srcId="{3EE3914B-BA48-4E20-B706-65FC7FE8E4C7}" destId="{BF910724-106F-4830-A395-7D741D6031CF}" srcOrd="5" destOrd="0" presId="urn:microsoft.com/office/officeart/2008/layout/PictureStrips"/>
    <dgm:cxn modelId="{21524954-B73D-465B-969D-467DCFEF2920}" type="presParOf" srcId="{3EE3914B-BA48-4E20-B706-65FC7FE8E4C7}" destId="{16C53D87-28CA-4F50-8EFC-78A7EB228A8D}" srcOrd="6" destOrd="0" presId="urn:microsoft.com/office/officeart/2008/layout/PictureStrips"/>
    <dgm:cxn modelId="{216C5553-BDCB-409A-A92C-30B5211B0D20}" type="presParOf" srcId="{16C53D87-28CA-4F50-8EFC-78A7EB228A8D}" destId="{681DB178-7EE3-4A80-9DC1-24148DAA18FE}" srcOrd="0" destOrd="0" presId="urn:microsoft.com/office/officeart/2008/layout/PictureStrips"/>
    <dgm:cxn modelId="{2A84A097-F967-4225-A0A1-922283861042}" type="presParOf" srcId="{16C53D87-28CA-4F50-8EFC-78A7EB228A8D}" destId="{665116A1-0E60-46BC-ABD2-8A4B2BCD867F}" srcOrd="1" destOrd="0" presId="urn:microsoft.com/office/officeart/2008/layout/PictureStrips"/>
    <dgm:cxn modelId="{E3CD38A4-83FF-4C1A-9F40-A8F52C660D09}" type="presParOf" srcId="{3EE3914B-BA48-4E20-B706-65FC7FE8E4C7}" destId="{212CDC90-C2DA-479A-902F-814796DA42F8}" srcOrd="7" destOrd="0" presId="urn:microsoft.com/office/officeart/2008/layout/PictureStrips"/>
    <dgm:cxn modelId="{15ED4847-EA5E-41F9-8621-2A724E2E4A5A}" type="presParOf" srcId="{3EE3914B-BA48-4E20-B706-65FC7FE8E4C7}" destId="{462A2E48-2101-4BBE-BEC1-7DB7FFD8F6BF}" srcOrd="8" destOrd="0" presId="urn:microsoft.com/office/officeart/2008/layout/PictureStrips"/>
    <dgm:cxn modelId="{D6D50827-7300-43E2-9C31-D3F786A96E56}" type="presParOf" srcId="{462A2E48-2101-4BBE-BEC1-7DB7FFD8F6BF}" destId="{5D522C48-BD62-4854-A0AB-9C27871C7C5C}" srcOrd="0" destOrd="0" presId="urn:microsoft.com/office/officeart/2008/layout/PictureStrips"/>
    <dgm:cxn modelId="{0BDF6DE7-F096-4915-B318-B69739C7DCC1}" type="presParOf" srcId="{462A2E48-2101-4BBE-BEC1-7DB7FFD8F6BF}" destId="{CDDB2334-C50F-4C6F-A36E-532E30F8545C}"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dirty="0"/>
            <a:t>Methodology</a:t>
          </a:r>
          <a:endParaRPr lang="de-DE" dirty="0"/>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1">
            <a:schemeClr val="accent1"/>
          </a:lnRef>
          <a:fillRef idx="2">
            <a:schemeClr val="accent1"/>
          </a:fillRef>
          <a:effectRef idx="1">
            <a:schemeClr val="accent1"/>
          </a:effectRef>
          <a:fontRef idx="minor">
            <a:schemeClr val="dk1"/>
          </a:fontRef>
        </dgm:style>
      </dgm:prSet>
      <dgm:spPr/>
      <dgm:t>
        <a:bodyPr/>
        <a:lstStyle/>
        <a:p>
          <a:r>
            <a:rPr lang="en-US" b="1"/>
            <a:t>Results</a:t>
          </a:r>
          <a:endParaRPr lang="de-DE"/>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custLinFactNeighborY="129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dirty="0"/>
            <a:t>Methodology</a:t>
          </a:r>
          <a:endParaRPr lang="de-DE" dirty="0"/>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1">
            <a:schemeClr val="accent1"/>
          </a:lnRef>
          <a:fillRef idx="2">
            <a:schemeClr val="accent1"/>
          </a:fillRef>
          <a:effectRef idx="1">
            <a:schemeClr val="accent1"/>
          </a:effectRef>
          <a:fontRef idx="minor">
            <a:schemeClr val="dk1"/>
          </a:fontRef>
        </dgm:style>
      </dgm:prSet>
      <dgm:spPr/>
      <dgm:t>
        <a:bodyPr/>
        <a:lstStyle/>
        <a:p>
          <a:r>
            <a:rPr lang="en-US" b="1"/>
            <a:t>Results</a:t>
          </a:r>
          <a:endParaRPr lang="de-DE"/>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custLinFactNeighborY="129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dirty="0"/>
            <a:t>Introduction</a:t>
          </a:r>
          <a:endParaRPr lang="de-DE" dirty="0"/>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Methodology</a:t>
          </a:r>
          <a:endParaRPr lang="de-DE" dirty="0"/>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1">
            <a:schemeClr val="accent1"/>
          </a:lnRef>
          <a:fillRef idx="2">
            <a:schemeClr val="accent1"/>
          </a:fillRef>
          <a:effectRef idx="1">
            <a:schemeClr val="accent1"/>
          </a:effectRef>
          <a:fontRef idx="minor">
            <a:schemeClr val="dk1"/>
          </a:fontRef>
        </dgm:style>
      </dgm:prSet>
      <dgm:spPr/>
      <dgm:t>
        <a:bodyPr/>
        <a:lstStyle/>
        <a:p>
          <a:r>
            <a:rPr lang="en-US" b="1"/>
            <a:t>Results</a:t>
          </a:r>
          <a:endParaRPr lang="de-DE"/>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a:t>Results</a:t>
          </a:r>
          <a:endParaRPr lang="de-DE"/>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FA8E924-B1F5-4302-A8FB-D062B51B4BCD}" type="doc">
      <dgm:prSet loTypeId="urn:microsoft.com/office/officeart/2009/3/layout/StepUpProcess" loCatId="process" qsTypeId="urn:microsoft.com/office/officeart/2005/8/quickstyle/simple1" qsCatId="simple" csTypeId="urn:microsoft.com/office/officeart/2005/8/colors/colorful1" csCatId="colorful" phldr="1"/>
      <dgm:spPr/>
      <dgm:t>
        <a:bodyPr/>
        <a:lstStyle/>
        <a:p>
          <a:endParaRPr lang="de-DE"/>
        </a:p>
      </dgm:t>
    </dgm:pt>
    <dgm:pt modelId="{004ECC14-DD35-4F76-B5D9-D7DFD2DA29D6}">
      <dgm:prSet custT="1"/>
      <dgm:spPr/>
      <dgm:t>
        <a:bodyPr/>
        <a:lstStyle/>
        <a:p>
          <a:r>
            <a:rPr lang="es-ES_tradnl" sz="1200" dirty="0"/>
            <a:t>1914. </a:t>
          </a:r>
          <a:r>
            <a:rPr lang="en-US" sz="1200" dirty="0"/>
            <a:t>Ghana's first government-sponsored public electricity supply</a:t>
          </a:r>
          <a:endParaRPr lang="de-DE" sz="1200" dirty="0"/>
        </a:p>
      </dgm:t>
    </dgm:pt>
    <dgm:pt modelId="{9424A952-8925-4E64-A007-1394E7CD7831}" type="parTrans" cxnId="{6C356481-FA2B-412A-B74C-39EFBBAEFEBB}">
      <dgm:prSet/>
      <dgm:spPr/>
      <dgm:t>
        <a:bodyPr/>
        <a:lstStyle/>
        <a:p>
          <a:endParaRPr lang="de-DE" sz="1200"/>
        </a:p>
      </dgm:t>
    </dgm:pt>
    <dgm:pt modelId="{47D86866-96FE-4B32-9256-CAD62E14D7B0}" type="sibTrans" cxnId="{6C356481-FA2B-412A-B74C-39EFBBAEFEBB}">
      <dgm:prSet/>
      <dgm:spPr/>
      <dgm:t>
        <a:bodyPr/>
        <a:lstStyle/>
        <a:p>
          <a:endParaRPr lang="de-DE" sz="1200"/>
        </a:p>
      </dgm:t>
    </dgm:pt>
    <dgm:pt modelId="{B2A4C028-0F2B-48D8-9A3F-6522AE195404}">
      <dgm:prSet custT="1"/>
      <dgm:spPr/>
      <dgm:t>
        <a:bodyPr/>
        <a:lstStyle/>
        <a:p>
          <a:r>
            <a:rPr lang="es-ES_tradnl" sz="1200" dirty="0"/>
            <a:t>1922. </a:t>
          </a:r>
          <a:r>
            <a:rPr lang="en-US" sz="1200" dirty="0"/>
            <a:t>Limited direct current (DC) supply in Accra</a:t>
          </a:r>
          <a:r>
            <a:rPr lang="es-ES_tradnl" sz="1200" dirty="0"/>
            <a:t>.</a:t>
          </a:r>
          <a:endParaRPr lang="de-DE" sz="1200" dirty="0"/>
        </a:p>
      </dgm:t>
    </dgm:pt>
    <dgm:pt modelId="{5BD24830-4C33-490B-B1F5-EDAF1B55DBC1}" type="parTrans" cxnId="{3173E319-1EE2-4176-8770-8EEDADFB4E02}">
      <dgm:prSet/>
      <dgm:spPr/>
      <dgm:t>
        <a:bodyPr/>
        <a:lstStyle/>
        <a:p>
          <a:endParaRPr lang="de-DE" sz="1200"/>
        </a:p>
      </dgm:t>
    </dgm:pt>
    <dgm:pt modelId="{5A19FE9C-57C1-496F-9CD1-4F8E27F075FD}" type="sibTrans" cxnId="{3173E319-1EE2-4176-8770-8EEDADFB4E02}">
      <dgm:prSet/>
      <dgm:spPr/>
      <dgm:t>
        <a:bodyPr/>
        <a:lstStyle/>
        <a:p>
          <a:endParaRPr lang="de-DE" sz="1200"/>
        </a:p>
      </dgm:t>
    </dgm:pt>
    <dgm:pt modelId="{FA5976AD-00A7-4079-B958-BB3FBB4B6E59}">
      <dgm:prSet custT="1"/>
      <dgm:spPr/>
      <dgm:t>
        <a:bodyPr/>
        <a:lstStyle/>
        <a:p>
          <a:r>
            <a:rPr lang="en-US" sz="1200" dirty="0"/>
            <a:t>Several generating plants were built in the following years</a:t>
          </a:r>
          <a:r>
            <a:rPr lang="es-ES_tradnl" sz="1200" dirty="0"/>
            <a:t>.</a:t>
          </a:r>
          <a:endParaRPr lang="de-DE" sz="1200" dirty="0"/>
        </a:p>
      </dgm:t>
    </dgm:pt>
    <dgm:pt modelId="{5D1E0813-BFF4-4B54-891F-2CCB72EC6AB8}" type="parTrans" cxnId="{66AD9D1C-89B7-4018-A735-5F74CFFC2394}">
      <dgm:prSet/>
      <dgm:spPr/>
      <dgm:t>
        <a:bodyPr/>
        <a:lstStyle/>
        <a:p>
          <a:endParaRPr lang="de-DE" sz="1200"/>
        </a:p>
      </dgm:t>
    </dgm:pt>
    <dgm:pt modelId="{C6B25940-BE87-4A1C-ACDE-BC510A6311F7}" type="sibTrans" cxnId="{66AD9D1C-89B7-4018-A735-5F74CFFC2394}">
      <dgm:prSet/>
      <dgm:spPr/>
      <dgm:t>
        <a:bodyPr/>
        <a:lstStyle/>
        <a:p>
          <a:endParaRPr lang="de-DE" sz="1200"/>
        </a:p>
      </dgm:t>
    </dgm:pt>
    <dgm:pt modelId="{ABE6C5A6-49C3-49BF-8210-3F77B8609D3C}">
      <dgm:prSet custT="1"/>
      <dgm:spPr/>
      <dgm:t>
        <a:bodyPr/>
        <a:lstStyle/>
        <a:p>
          <a:r>
            <a:rPr lang="es-ES_tradnl" sz="1200" dirty="0"/>
            <a:t>1963. </a:t>
          </a:r>
          <a:r>
            <a:rPr lang="en-US" sz="1200" dirty="0"/>
            <a:t>It was put into operation the first transmission system of </a:t>
          </a:r>
          <a:r>
            <a:rPr lang="es-ES_tradnl" sz="1200" dirty="0"/>
            <a:t>161 kV.</a:t>
          </a:r>
          <a:endParaRPr lang="de-DE" sz="1200" dirty="0"/>
        </a:p>
      </dgm:t>
    </dgm:pt>
    <dgm:pt modelId="{67183718-9F7A-4E33-AAAA-386559622073}" type="parTrans" cxnId="{74354000-ED30-49FF-AACE-3EA3468062C1}">
      <dgm:prSet/>
      <dgm:spPr/>
      <dgm:t>
        <a:bodyPr/>
        <a:lstStyle/>
        <a:p>
          <a:endParaRPr lang="de-DE" sz="1200"/>
        </a:p>
      </dgm:t>
    </dgm:pt>
    <dgm:pt modelId="{8AE5E789-0E9D-4789-B058-0EE3D16B0DDE}" type="sibTrans" cxnId="{74354000-ED30-49FF-AACE-3EA3468062C1}">
      <dgm:prSet/>
      <dgm:spPr/>
      <dgm:t>
        <a:bodyPr/>
        <a:lstStyle/>
        <a:p>
          <a:endParaRPr lang="de-DE" sz="1200"/>
        </a:p>
      </dgm:t>
    </dgm:pt>
    <dgm:pt modelId="{B7F2D320-4AA9-4179-BDC5-46B42B6B0D56}">
      <dgm:prSet custT="1"/>
      <dgm:spPr/>
      <dgm:t>
        <a:bodyPr/>
        <a:lstStyle/>
        <a:p>
          <a:r>
            <a:rPr lang="es-ES_tradnl" sz="1200" dirty="0"/>
            <a:t>1928. </a:t>
          </a:r>
          <a:r>
            <a:rPr lang="en-US" sz="1200" dirty="0"/>
            <a:t>Electricity supply to Sekondi-Takoradi was extended</a:t>
          </a:r>
          <a:r>
            <a:rPr lang="es-ES_tradnl" sz="1200" dirty="0"/>
            <a:t>.</a:t>
          </a:r>
          <a:endParaRPr lang="de-DE" sz="1200" dirty="0"/>
        </a:p>
      </dgm:t>
    </dgm:pt>
    <dgm:pt modelId="{0F0F71AD-8518-4CDD-ABB1-20425EC4E5E8}" type="parTrans" cxnId="{6C851047-95DB-4940-A029-29CC76A3461A}">
      <dgm:prSet/>
      <dgm:spPr/>
      <dgm:t>
        <a:bodyPr/>
        <a:lstStyle/>
        <a:p>
          <a:endParaRPr lang="de-DE" sz="1200"/>
        </a:p>
      </dgm:t>
    </dgm:pt>
    <dgm:pt modelId="{E1284EE1-FD77-48AA-845A-CECC87C5BB40}" type="sibTrans" cxnId="{6C851047-95DB-4940-A029-29CC76A3461A}">
      <dgm:prSet/>
      <dgm:spPr/>
      <dgm:t>
        <a:bodyPr/>
        <a:lstStyle/>
        <a:p>
          <a:endParaRPr lang="de-DE" sz="1200"/>
        </a:p>
      </dgm:t>
    </dgm:pt>
    <dgm:pt modelId="{E762D795-ECF4-48CF-921B-0AEC72A30CC2}">
      <dgm:prSet custT="1"/>
      <dgm:spPr/>
      <dgm:t>
        <a:bodyPr/>
        <a:lstStyle/>
        <a:p>
          <a:r>
            <a:rPr lang="es-ES_tradnl" sz="1200" dirty="0"/>
            <a:t>1924. </a:t>
          </a:r>
          <a:r>
            <a:rPr lang="en-US" sz="1200" dirty="0"/>
            <a:t>Started a large alternating current (AC) project and a small generating plant.</a:t>
          </a:r>
          <a:endParaRPr lang="de-DE" sz="1200" dirty="0"/>
        </a:p>
      </dgm:t>
    </dgm:pt>
    <dgm:pt modelId="{559DD4CF-7038-4FA7-BAAB-012BDF29727E}" type="parTrans" cxnId="{443EDF1C-7028-4718-935E-C35C699A327E}">
      <dgm:prSet/>
      <dgm:spPr/>
      <dgm:t>
        <a:bodyPr/>
        <a:lstStyle/>
        <a:p>
          <a:endParaRPr lang="de-DE" sz="1200"/>
        </a:p>
      </dgm:t>
    </dgm:pt>
    <dgm:pt modelId="{603F770E-F891-4784-B410-5CBA0A1FE7BC}" type="sibTrans" cxnId="{443EDF1C-7028-4718-935E-C35C699A327E}">
      <dgm:prSet/>
      <dgm:spPr/>
      <dgm:t>
        <a:bodyPr/>
        <a:lstStyle/>
        <a:p>
          <a:endParaRPr lang="de-DE" sz="1200"/>
        </a:p>
      </dgm:t>
    </dgm:pt>
    <dgm:pt modelId="{0FE32792-2A44-45AD-9515-63C30D3186D9}">
      <dgm:prSet custT="1"/>
      <dgm:spPr/>
      <dgm:t>
        <a:bodyPr/>
        <a:lstStyle/>
        <a:p>
          <a:r>
            <a:rPr lang="es-ES_tradnl" sz="1200" dirty="0"/>
            <a:t>1926. </a:t>
          </a:r>
          <a:r>
            <a:rPr lang="de-DE" sz="1200" dirty="0" err="1"/>
            <a:t>It</a:t>
          </a:r>
          <a:r>
            <a:rPr lang="de-DE" sz="1200" dirty="0"/>
            <a:t> </a:t>
          </a:r>
          <a:r>
            <a:rPr lang="de-DE" sz="1200" dirty="0" err="1"/>
            <a:t>spread</a:t>
          </a:r>
          <a:r>
            <a:rPr lang="de-DE" sz="1200" dirty="0"/>
            <a:t> </a:t>
          </a:r>
          <a:r>
            <a:rPr lang="de-DE" sz="1200" dirty="0" err="1"/>
            <a:t>to</a:t>
          </a:r>
          <a:r>
            <a:rPr lang="de-DE" sz="1200" dirty="0"/>
            <a:t> Kumasi.</a:t>
          </a:r>
        </a:p>
      </dgm:t>
    </dgm:pt>
    <dgm:pt modelId="{F9E5F102-BC9E-4A57-8069-FEF0937B067A}" type="parTrans" cxnId="{98E0671F-41FE-466A-AB36-2A93F0EFA777}">
      <dgm:prSet/>
      <dgm:spPr/>
      <dgm:t>
        <a:bodyPr/>
        <a:lstStyle/>
        <a:p>
          <a:endParaRPr lang="de-DE" sz="1200"/>
        </a:p>
      </dgm:t>
    </dgm:pt>
    <dgm:pt modelId="{9AF4C17A-F720-46E1-8CF8-FC95DF6D5D2A}" type="sibTrans" cxnId="{98E0671F-41FE-466A-AB36-2A93F0EFA777}">
      <dgm:prSet/>
      <dgm:spPr/>
      <dgm:t>
        <a:bodyPr/>
        <a:lstStyle/>
        <a:p>
          <a:endParaRPr lang="de-DE" sz="1200"/>
        </a:p>
      </dgm:t>
    </dgm:pt>
    <dgm:pt modelId="{9AC9B9A9-A58B-4367-97C0-7402F45062A5}">
      <dgm:prSet custT="1"/>
      <dgm:spPr/>
      <dgm:t>
        <a:bodyPr/>
        <a:lstStyle/>
        <a:p>
          <a:r>
            <a:rPr lang="es-ES" sz="1200" dirty="0"/>
            <a:t>1961. </a:t>
          </a:r>
          <a:r>
            <a:rPr lang="de-DE" sz="1200" dirty="0"/>
            <a:t>Volta River Development Act</a:t>
          </a:r>
          <a:r>
            <a:rPr lang="es-ES_tradnl" sz="1200" dirty="0"/>
            <a:t>.</a:t>
          </a:r>
          <a:endParaRPr lang="de-DE" sz="1200" dirty="0"/>
        </a:p>
      </dgm:t>
    </dgm:pt>
    <dgm:pt modelId="{0F52E228-EFAA-4D76-99D4-80328208EBA2}" type="parTrans" cxnId="{61E19F53-FCDB-428E-900A-E71678833D20}">
      <dgm:prSet/>
      <dgm:spPr/>
      <dgm:t>
        <a:bodyPr/>
        <a:lstStyle/>
        <a:p>
          <a:endParaRPr lang="de-DE"/>
        </a:p>
      </dgm:t>
    </dgm:pt>
    <dgm:pt modelId="{E4BF10C6-1548-4CBA-BE5D-7A32C8A47F2B}" type="sibTrans" cxnId="{61E19F53-FCDB-428E-900A-E71678833D20}">
      <dgm:prSet/>
      <dgm:spPr/>
      <dgm:t>
        <a:bodyPr/>
        <a:lstStyle/>
        <a:p>
          <a:endParaRPr lang="de-DE"/>
        </a:p>
      </dgm:t>
    </dgm:pt>
    <dgm:pt modelId="{86B845ED-18A2-4FA5-A594-E64CF2C120AC}">
      <dgm:prSet custT="1"/>
      <dgm:spPr/>
      <dgm:t>
        <a:bodyPr/>
        <a:lstStyle/>
        <a:p>
          <a:r>
            <a:rPr lang="es-ES" sz="1200" dirty="0"/>
            <a:t>1972. </a:t>
          </a:r>
          <a:r>
            <a:rPr lang="en-US" sz="1200" dirty="0"/>
            <a:t>Construction of the Akosombo dam (hydroelectric power</a:t>
          </a:r>
          <a:r>
            <a:rPr lang="es-ES_tradnl" sz="1200" dirty="0"/>
            <a:t>).</a:t>
          </a:r>
          <a:endParaRPr lang="de-DE" sz="1200" dirty="0"/>
        </a:p>
      </dgm:t>
    </dgm:pt>
    <dgm:pt modelId="{3C6D939D-7C46-4610-AEF4-224B6E147022}" type="parTrans" cxnId="{03BEDED7-22EB-4FD9-B3CB-9E22A8E94969}">
      <dgm:prSet/>
      <dgm:spPr/>
      <dgm:t>
        <a:bodyPr/>
        <a:lstStyle/>
        <a:p>
          <a:endParaRPr lang="de-DE"/>
        </a:p>
      </dgm:t>
    </dgm:pt>
    <dgm:pt modelId="{E46DA09E-72BE-4BE6-895F-5DDE270FE95B}" type="sibTrans" cxnId="{03BEDED7-22EB-4FD9-B3CB-9E22A8E94969}">
      <dgm:prSet/>
      <dgm:spPr/>
      <dgm:t>
        <a:bodyPr/>
        <a:lstStyle/>
        <a:p>
          <a:endParaRPr lang="de-DE"/>
        </a:p>
      </dgm:t>
    </dgm:pt>
    <dgm:pt modelId="{3396EDB8-125A-40CD-9DEB-7F36F809FC14}" type="pres">
      <dgm:prSet presAssocID="{BFA8E924-B1F5-4302-A8FB-D062B51B4BCD}" presName="rootnode" presStyleCnt="0">
        <dgm:presLayoutVars>
          <dgm:chMax/>
          <dgm:chPref/>
          <dgm:dir/>
          <dgm:animLvl val="lvl"/>
        </dgm:presLayoutVars>
      </dgm:prSet>
      <dgm:spPr/>
    </dgm:pt>
    <dgm:pt modelId="{821177D3-19C3-4658-A9E0-F6151990B862}" type="pres">
      <dgm:prSet presAssocID="{004ECC14-DD35-4F76-B5D9-D7DFD2DA29D6}" presName="composite" presStyleCnt="0"/>
      <dgm:spPr/>
    </dgm:pt>
    <dgm:pt modelId="{02B4F868-BAA4-4B03-93A7-014F93848DFD}" type="pres">
      <dgm:prSet presAssocID="{004ECC14-DD35-4F76-B5D9-D7DFD2DA29D6}" presName="LShape" presStyleLbl="alignNode1" presStyleIdx="0" presStyleCnt="17"/>
      <dgm:spPr/>
    </dgm:pt>
    <dgm:pt modelId="{6FA96998-0AA7-44DE-BD07-AA4410A2747E}" type="pres">
      <dgm:prSet presAssocID="{004ECC14-DD35-4F76-B5D9-D7DFD2DA29D6}" presName="ParentText" presStyleLbl="revTx" presStyleIdx="0" presStyleCnt="9">
        <dgm:presLayoutVars>
          <dgm:chMax val="0"/>
          <dgm:chPref val="0"/>
          <dgm:bulletEnabled val="1"/>
        </dgm:presLayoutVars>
      </dgm:prSet>
      <dgm:spPr/>
    </dgm:pt>
    <dgm:pt modelId="{D05908A1-E3F2-4D5F-B112-EB4A74D2C7E0}" type="pres">
      <dgm:prSet presAssocID="{004ECC14-DD35-4F76-B5D9-D7DFD2DA29D6}" presName="Triangle" presStyleLbl="alignNode1" presStyleIdx="1" presStyleCnt="17"/>
      <dgm:spPr/>
    </dgm:pt>
    <dgm:pt modelId="{EBCD8E96-5ACC-4D49-AD3D-8194A7875A95}" type="pres">
      <dgm:prSet presAssocID="{47D86866-96FE-4B32-9256-CAD62E14D7B0}" presName="sibTrans" presStyleCnt="0"/>
      <dgm:spPr/>
    </dgm:pt>
    <dgm:pt modelId="{4688D2CA-97C7-4CC0-928C-1F18EF69697F}" type="pres">
      <dgm:prSet presAssocID="{47D86866-96FE-4B32-9256-CAD62E14D7B0}" presName="space" presStyleCnt="0"/>
      <dgm:spPr/>
    </dgm:pt>
    <dgm:pt modelId="{79E32EBC-6418-42C7-A7AF-85D3E5CCF1BF}" type="pres">
      <dgm:prSet presAssocID="{B7F2D320-4AA9-4179-BDC5-46B42B6B0D56}" presName="composite" presStyleCnt="0"/>
      <dgm:spPr/>
    </dgm:pt>
    <dgm:pt modelId="{10CBC8CE-65DD-443F-B685-EF404BEC09DA}" type="pres">
      <dgm:prSet presAssocID="{B7F2D320-4AA9-4179-BDC5-46B42B6B0D56}" presName="LShape" presStyleLbl="alignNode1" presStyleIdx="2" presStyleCnt="17"/>
      <dgm:spPr/>
    </dgm:pt>
    <dgm:pt modelId="{158E093E-CEBC-46D1-BEBF-E32719E10753}" type="pres">
      <dgm:prSet presAssocID="{B7F2D320-4AA9-4179-BDC5-46B42B6B0D56}" presName="ParentText" presStyleLbl="revTx" presStyleIdx="1" presStyleCnt="9">
        <dgm:presLayoutVars>
          <dgm:chMax val="0"/>
          <dgm:chPref val="0"/>
          <dgm:bulletEnabled val="1"/>
        </dgm:presLayoutVars>
      </dgm:prSet>
      <dgm:spPr/>
    </dgm:pt>
    <dgm:pt modelId="{80321B7E-E75C-4DD0-A131-61F437A11AE5}" type="pres">
      <dgm:prSet presAssocID="{B7F2D320-4AA9-4179-BDC5-46B42B6B0D56}" presName="Triangle" presStyleLbl="alignNode1" presStyleIdx="3" presStyleCnt="17"/>
      <dgm:spPr/>
    </dgm:pt>
    <dgm:pt modelId="{D617C8CC-8E2C-4EE1-942D-86D4ECDA140F}" type="pres">
      <dgm:prSet presAssocID="{E1284EE1-FD77-48AA-845A-CECC87C5BB40}" presName="sibTrans" presStyleCnt="0"/>
      <dgm:spPr/>
    </dgm:pt>
    <dgm:pt modelId="{42590813-06E3-4D61-8675-1017B9DD5B2B}" type="pres">
      <dgm:prSet presAssocID="{E1284EE1-FD77-48AA-845A-CECC87C5BB40}" presName="space" presStyleCnt="0"/>
      <dgm:spPr/>
    </dgm:pt>
    <dgm:pt modelId="{268F4533-FC9E-4F40-A51D-74D3E30323D7}" type="pres">
      <dgm:prSet presAssocID="{B2A4C028-0F2B-48D8-9A3F-6522AE195404}" presName="composite" presStyleCnt="0"/>
      <dgm:spPr/>
    </dgm:pt>
    <dgm:pt modelId="{C7FAB10F-577C-40A8-ADF7-2E1FB678490E}" type="pres">
      <dgm:prSet presAssocID="{B2A4C028-0F2B-48D8-9A3F-6522AE195404}" presName="LShape" presStyleLbl="alignNode1" presStyleIdx="4" presStyleCnt="17"/>
      <dgm:spPr/>
    </dgm:pt>
    <dgm:pt modelId="{B523743A-EA24-4497-894D-1228A5484D2D}" type="pres">
      <dgm:prSet presAssocID="{B2A4C028-0F2B-48D8-9A3F-6522AE195404}" presName="ParentText" presStyleLbl="revTx" presStyleIdx="2" presStyleCnt="9">
        <dgm:presLayoutVars>
          <dgm:chMax val="0"/>
          <dgm:chPref val="0"/>
          <dgm:bulletEnabled val="1"/>
        </dgm:presLayoutVars>
      </dgm:prSet>
      <dgm:spPr/>
    </dgm:pt>
    <dgm:pt modelId="{1A707C5C-C3E7-42C1-BDFD-73566D071A1E}" type="pres">
      <dgm:prSet presAssocID="{B2A4C028-0F2B-48D8-9A3F-6522AE195404}" presName="Triangle" presStyleLbl="alignNode1" presStyleIdx="5" presStyleCnt="17"/>
      <dgm:spPr/>
    </dgm:pt>
    <dgm:pt modelId="{480B770E-416D-485D-AE2A-EBED3580E2DE}" type="pres">
      <dgm:prSet presAssocID="{5A19FE9C-57C1-496F-9CD1-4F8E27F075FD}" presName="sibTrans" presStyleCnt="0"/>
      <dgm:spPr/>
    </dgm:pt>
    <dgm:pt modelId="{B2267FD5-DEC4-43A6-9065-CEE71440F5A1}" type="pres">
      <dgm:prSet presAssocID="{5A19FE9C-57C1-496F-9CD1-4F8E27F075FD}" presName="space" presStyleCnt="0"/>
      <dgm:spPr/>
    </dgm:pt>
    <dgm:pt modelId="{12C3DC92-9FB3-4097-B737-C023D41D9E19}" type="pres">
      <dgm:prSet presAssocID="{E762D795-ECF4-48CF-921B-0AEC72A30CC2}" presName="composite" presStyleCnt="0"/>
      <dgm:spPr/>
    </dgm:pt>
    <dgm:pt modelId="{454CD32B-2BB6-49CD-A5E5-F2654A04C973}" type="pres">
      <dgm:prSet presAssocID="{E762D795-ECF4-48CF-921B-0AEC72A30CC2}" presName="LShape" presStyleLbl="alignNode1" presStyleIdx="6" presStyleCnt="17"/>
      <dgm:spPr/>
    </dgm:pt>
    <dgm:pt modelId="{45BC4398-C905-4D23-90E1-4C77CA7B31CF}" type="pres">
      <dgm:prSet presAssocID="{E762D795-ECF4-48CF-921B-0AEC72A30CC2}" presName="ParentText" presStyleLbl="revTx" presStyleIdx="3" presStyleCnt="9">
        <dgm:presLayoutVars>
          <dgm:chMax val="0"/>
          <dgm:chPref val="0"/>
          <dgm:bulletEnabled val="1"/>
        </dgm:presLayoutVars>
      </dgm:prSet>
      <dgm:spPr/>
    </dgm:pt>
    <dgm:pt modelId="{91DABC9B-BE6C-4A4C-A46F-2D3632266EBB}" type="pres">
      <dgm:prSet presAssocID="{E762D795-ECF4-48CF-921B-0AEC72A30CC2}" presName="Triangle" presStyleLbl="alignNode1" presStyleIdx="7" presStyleCnt="17"/>
      <dgm:spPr/>
    </dgm:pt>
    <dgm:pt modelId="{77DD4C13-D58C-4C9F-9AC8-FF18A401251D}" type="pres">
      <dgm:prSet presAssocID="{603F770E-F891-4784-B410-5CBA0A1FE7BC}" presName="sibTrans" presStyleCnt="0"/>
      <dgm:spPr/>
    </dgm:pt>
    <dgm:pt modelId="{C930E4B6-399B-4CD3-B939-8CDF9B52016B}" type="pres">
      <dgm:prSet presAssocID="{603F770E-F891-4784-B410-5CBA0A1FE7BC}" presName="space" presStyleCnt="0"/>
      <dgm:spPr/>
    </dgm:pt>
    <dgm:pt modelId="{C6B55B4D-9514-4381-889C-45546881EFB8}" type="pres">
      <dgm:prSet presAssocID="{0FE32792-2A44-45AD-9515-63C30D3186D9}" presName="composite" presStyleCnt="0"/>
      <dgm:spPr/>
    </dgm:pt>
    <dgm:pt modelId="{B9FFAABD-D87B-4B5C-87B4-D9346FF652F3}" type="pres">
      <dgm:prSet presAssocID="{0FE32792-2A44-45AD-9515-63C30D3186D9}" presName="LShape" presStyleLbl="alignNode1" presStyleIdx="8" presStyleCnt="17"/>
      <dgm:spPr/>
    </dgm:pt>
    <dgm:pt modelId="{40C09C5A-F815-4482-85C0-D67AF065136E}" type="pres">
      <dgm:prSet presAssocID="{0FE32792-2A44-45AD-9515-63C30D3186D9}" presName="ParentText" presStyleLbl="revTx" presStyleIdx="4" presStyleCnt="9">
        <dgm:presLayoutVars>
          <dgm:chMax val="0"/>
          <dgm:chPref val="0"/>
          <dgm:bulletEnabled val="1"/>
        </dgm:presLayoutVars>
      </dgm:prSet>
      <dgm:spPr/>
    </dgm:pt>
    <dgm:pt modelId="{5C04470B-F2DE-46DF-967C-EEED627EC8C9}" type="pres">
      <dgm:prSet presAssocID="{0FE32792-2A44-45AD-9515-63C30D3186D9}" presName="Triangle" presStyleLbl="alignNode1" presStyleIdx="9" presStyleCnt="17"/>
      <dgm:spPr/>
    </dgm:pt>
    <dgm:pt modelId="{4D9BADB5-2443-4BD6-86EE-A67B8CABC3DF}" type="pres">
      <dgm:prSet presAssocID="{9AF4C17A-F720-46E1-8CF8-FC95DF6D5D2A}" presName="sibTrans" presStyleCnt="0"/>
      <dgm:spPr/>
    </dgm:pt>
    <dgm:pt modelId="{DAF90E0F-F79D-49A4-8455-315261DD45EF}" type="pres">
      <dgm:prSet presAssocID="{9AF4C17A-F720-46E1-8CF8-FC95DF6D5D2A}" presName="space" presStyleCnt="0"/>
      <dgm:spPr/>
    </dgm:pt>
    <dgm:pt modelId="{686D0DD5-2FD1-4921-8775-B8498216DB78}" type="pres">
      <dgm:prSet presAssocID="{FA5976AD-00A7-4079-B958-BB3FBB4B6E59}" presName="composite" presStyleCnt="0"/>
      <dgm:spPr/>
    </dgm:pt>
    <dgm:pt modelId="{75C6EA48-3720-41FB-8926-41C23D543787}" type="pres">
      <dgm:prSet presAssocID="{FA5976AD-00A7-4079-B958-BB3FBB4B6E59}" presName="LShape" presStyleLbl="alignNode1" presStyleIdx="10" presStyleCnt="17"/>
      <dgm:spPr/>
    </dgm:pt>
    <dgm:pt modelId="{636091B0-2515-49E6-A434-14A3F196CCA3}" type="pres">
      <dgm:prSet presAssocID="{FA5976AD-00A7-4079-B958-BB3FBB4B6E59}" presName="ParentText" presStyleLbl="revTx" presStyleIdx="5" presStyleCnt="9">
        <dgm:presLayoutVars>
          <dgm:chMax val="0"/>
          <dgm:chPref val="0"/>
          <dgm:bulletEnabled val="1"/>
        </dgm:presLayoutVars>
      </dgm:prSet>
      <dgm:spPr/>
    </dgm:pt>
    <dgm:pt modelId="{8BFB5A6E-8AD9-4EED-9D1A-B56BDC330D1A}" type="pres">
      <dgm:prSet presAssocID="{FA5976AD-00A7-4079-B958-BB3FBB4B6E59}" presName="Triangle" presStyleLbl="alignNode1" presStyleIdx="11" presStyleCnt="17"/>
      <dgm:spPr/>
    </dgm:pt>
    <dgm:pt modelId="{B386574B-4E6D-45CB-98DE-5C56115BEDBB}" type="pres">
      <dgm:prSet presAssocID="{C6B25940-BE87-4A1C-ACDE-BC510A6311F7}" presName="sibTrans" presStyleCnt="0"/>
      <dgm:spPr/>
    </dgm:pt>
    <dgm:pt modelId="{3E7548DE-B752-499E-93A2-62ED63296972}" type="pres">
      <dgm:prSet presAssocID="{C6B25940-BE87-4A1C-ACDE-BC510A6311F7}" presName="space" presStyleCnt="0"/>
      <dgm:spPr/>
    </dgm:pt>
    <dgm:pt modelId="{4110354A-53F0-4996-8127-A74140A65583}" type="pres">
      <dgm:prSet presAssocID="{ABE6C5A6-49C3-49BF-8210-3F77B8609D3C}" presName="composite" presStyleCnt="0"/>
      <dgm:spPr/>
    </dgm:pt>
    <dgm:pt modelId="{57E720F7-C2E8-4299-BD7A-E11770D3B6C4}" type="pres">
      <dgm:prSet presAssocID="{ABE6C5A6-49C3-49BF-8210-3F77B8609D3C}" presName="LShape" presStyleLbl="alignNode1" presStyleIdx="12" presStyleCnt="17"/>
      <dgm:spPr/>
    </dgm:pt>
    <dgm:pt modelId="{50B9D6DD-B5CF-443C-BC12-BC815559ADE5}" type="pres">
      <dgm:prSet presAssocID="{ABE6C5A6-49C3-49BF-8210-3F77B8609D3C}" presName="ParentText" presStyleLbl="revTx" presStyleIdx="6" presStyleCnt="9">
        <dgm:presLayoutVars>
          <dgm:chMax val="0"/>
          <dgm:chPref val="0"/>
          <dgm:bulletEnabled val="1"/>
        </dgm:presLayoutVars>
      </dgm:prSet>
      <dgm:spPr/>
    </dgm:pt>
    <dgm:pt modelId="{A01BB05E-4064-4A7C-A64F-C0A4FED59EE0}" type="pres">
      <dgm:prSet presAssocID="{ABE6C5A6-49C3-49BF-8210-3F77B8609D3C}" presName="Triangle" presStyleLbl="alignNode1" presStyleIdx="13" presStyleCnt="17"/>
      <dgm:spPr/>
    </dgm:pt>
    <dgm:pt modelId="{66FA6D34-5E40-4D6A-B4C9-F681AE8907FA}" type="pres">
      <dgm:prSet presAssocID="{8AE5E789-0E9D-4789-B058-0EE3D16B0DDE}" presName="sibTrans" presStyleCnt="0"/>
      <dgm:spPr/>
    </dgm:pt>
    <dgm:pt modelId="{D0A0760E-EE7C-4575-9A17-46E05E8455C6}" type="pres">
      <dgm:prSet presAssocID="{8AE5E789-0E9D-4789-B058-0EE3D16B0DDE}" presName="space" presStyleCnt="0"/>
      <dgm:spPr/>
    </dgm:pt>
    <dgm:pt modelId="{C2756AF6-3E5C-44BB-BEA9-AAF6B56B7DB1}" type="pres">
      <dgm:prSet presAssocID="{9AC9B9A9-A58B-4367-97C0-7402F45062A5}" presName="composite" presStyleCnt="0"/>
      <dgm:spPr/>
    </dgm:pt>
    <dgm:pt modelId="{0568C956-6D7F-43CA-8098-93527A6FF513}" type="pres">
      <dgm:prSet presAssocID="{9AC9B9A9-A58B-4367-97C0-7402F45062A5}" presName="LShape" presStyleLbl="alignNode1" presStyleIdx="14" presStyleCnt="17"/>
      <dgm:spPr/>
    </dgm:pt>
    <dgm:pt modelId="{08B4BB7B-E8E0-427C-8D5C-6D54AB5E51D4}" type="pres">
      <dgm:prSet presAssocID="{9AC9B9A9-A58B-4367-97C0-7402F45062A5}" presName="ParentText" presStyleLbl="revTx" presStyleIdx="7" presStyleCnt="9">
        <dgm:presLayoutVars>
          <dgm:chMax val="0"/>
          <dgm:chPref val="0"/>
          <dgm:bulletEnabled val="1"/>
        </dgm:presLayoutVars>
      </dgm:prSet>
      <dgm:spPr/>
    </dgm:pt>
    <dgm:pt modelId="{9BE031EB-0101-4F6C-9396-A43629DD5066}" type="pres">
      <dgm:prSet presAssocID="{9AC9B9A9-A58B-4367-97C0-7402F45062A5}" presName="Triangle" presStyleLbl="alignNode1" presStyleIdx="15" presStyleCnt="17"/>
      <dgm:spPr/>
    </dgm:pt>
    <dgm:pt modelId="{60535D47-DCF5-4C31-AF91-00F3C7A83786}" type="pres">
      <dgm:prSet presAssocID="{E4BF10C6-1548-4CBA-BE5D-7A32C8A47F2B}" presName="sibTrans" presStyleCnt="0"/>
      <dgm:spPr/>
    </dgm:pt>
    <dgm:pt modelId="{C29BAE8A-3829-4C00-A620-4D5A91987116}" type="pres">
      <dgm:prSet presAssocID="{E4BF10C6-1548-4CBA-BE5D-7A32C8A47F2B}" presName="space" presStyleCnt="0"/>
      <dgm:spPr/>
    </dgm:pt>
    <dgm:pt modelId="{C630C848-3366-4FCF-9C9E-9543A70988C5}" type="pres">
      <dgm:prSet presAssocID="{86B845ED-18A2-4FA5-A594-E64CF2C120AC}" presName="composite" presStyleCnt="0"/>
      <dgm:spPr/>
    </dgm:pt>
    <dgm:pt modelId="{F77468C5-B7AE-4E67-8AF6-03F4E7987BE0}" type="pres">
      <dgm:prSet presAssocID="{86B845ED-18A2-4FA5-A594-E64CF2C120AC}" presName="LShape" presStyleLbl="alignNode1" presStyleIdx="16" presStyleCnt="17"/>
      <dgm:spPr/>
    </dgm:pt>
    <dgm:pt modelId="{69C23B70-D061-473B-8405-045E169154AE}" type="pres">
      <dgm:prSet presAssocID="{86B845ED-18A2-4FA5-A594-E64CF2C120AC}" presName="ParentText" presStyleLbl="revTx" presStyleIdx="8" presStyleCnt="9">
        <dgm:presLayoutVars>
          <dgm:chMax val="0"/>
          <dgm:chPref val="0"/>
          <dgm:bulletEnabled val="1"/>
        </dgm:presLayoutVars>
      </dgm:prSet>
      <dgm:spPr/>
    </dgm:pt>
  </dgm:ptLst>
  <dgm:cxnLst>
    <dgm:cxn modelId="{74354000-ED30-49FF-AACE-3EA3468062C1}" srcId="{BFA8E924-B1F5-4302-A8FB-D062B51B4BCD}" destId="{ABE6C5A6-49C3-49BF-8210-3F77B8609D3C}" srcOrd="6" destOrd="0" parTransId="{67183718-9F7A-4E33-AAAA-386559622073}" sibTransId="{8AE5E789-0E9D-4789-B058-0EE3D16B0DDE}"/>
    <dgm:cxn modelId="{3173E319-1EE2-4176-8770-8EEDADFB4E02}" srcId="{BFA8E924-B1F5-4302-A8FB-D062B51B4BCD}" destId="{B2A4C028-0F2B-48D8-9A3F-6522AE195404}" srcOrd="2" destOrd="0" parTransId="{5BD24830-4C33-490B-B1F5-EDAF1B55DBC1}" sibTransId="{5A19FE9C-57C1-496F-9CD1-4F8E27F075FD}"/>
    <dgm:cxn modelId="{66AD9D1C-89B7-4018-A735-5F74CFFC2394}" srcId="{BFA8E924-B1F5-4302-A8FB-D062B51B4BCD}" destId="{FA5976AD-00A7-4079-B958-BB3FBB4B6E59}" srcOrd="5" destOrd="0" parTransId="{5D1E0813-BFF4-4B54-891F-2CCB72EC6AB8}" sibTransId="{C6B25940-BE87-4A1C-ACDE-BC510A6311F7}"/>
    <dgm:cxn modelId="{443EDF1C-7028-4718-935E-C35C699A327E}" srcId="{BFA8E924-B1F5-4302-A8FB-D062B51B4BCD}" destId="{E762D795-ECF4-48CF-921B-0AEC72A30CC2}" srcOrd="3" destOrd="0" parTransId="{559DD4CF-7038-4FA7-BAAB-012BDF29727E}" sibTransId="{603F770E-F891-4784-B410-5CBA0A1FE7BC}"/>
    <dgm:cxn modelId="{98E0671F-41FE-466A-AB36-2A93F0EFA777}" srcId="{BFA8E924-B1F5-4302-A8FB-D062B51B4BCD}" destId="{0FE32792-2A44-45AD-9515-63C30D3186D9}" srcOrd="4" destOrd="0" parTransId="{F9E5F102-BC9E-4A57-8069-FEF0937B067A}" sibTransId="{9AF4C17A-F720-46E1-8CF8-FC95DF6D5D2A}"/>
    <dgm:cxn modelId="{2EC1F82D-91D8-47AD-AA8A-DA2278834176}" type="presOf" srcId="{86B845ED-18A2-4FA5-A594-E64CF2C120AC}" destId="{69C23B70-D061-473B-8405-045E169154AE}" srcOrd="0" destOrd="0" presId="urn:microsoft.com/office/officeart/2009/3/layout/StepUpProcess"/>
    <dgm:cxn modelId="{32602162-1C95-4241-8E4B-AB92E07EA70D}" type="presOf" srcId="{004ECC14-DD35-4F76-B5D9-D7DFD2DA29D6}" destId="{6FA96998-0AA7-44DE-BD07-AA4410A2747E}" srcOrd="0" destOrd="0" presId="urn:microsoft.com/office/officeart/2009/3/layout/StepUpProcess"/>
    <dgm:cxn modelId="{6C851047-95DB-4940-A029-29CC76A3461A}" srcId="{BFA8E924-B1F5-4302-A8FB-D062B51B4BCD}" destId="{B7F2D320-4AA9-4179-BDC5-46B42B6B0D56}" srcOrd="1" destOrd="0" parTransId="{0F0F71AD-8518-4CDD-ABB1-20425EC4E5E8}" sibTransId="{E1284EE1-FD77-48AA-845A-CECC87C5BB40}"/>
    <dgm:cxn modelId="{61E19F53-FCDB-428E-900A-E71678833D20}" srcId="{BFA8E924-B1F5-4302-A8FB-D062B51B4BCD}" destId="{9AC9B9A9-A58B-4367-97C0-7402F45062A5}" srcOrd="7" destOrd="0" parTransId="{0F52E228-EFAA-4D76-99D4-80328208EBA2}" sibTransId="{E4BF10C6-1548-4CBA-BE5D-7A32C8A47F2B}"/>
    <dgm:cxn modelId="{6C356481-FA2B-412A-B74C-39EFBBAEFEBB}" srcId="{BFA8E924-B1F5-4302-A8FB-D062B51B4BCD}" destId="{004ECC14-DD35-4F76-B5D9-D7DFD2DA29D6}" srcOrd="0" destOrd="0" parTransId="{9424A952-8925-4E64-A007-1394E7CD7831}" sibTransId="{47D86866-96FE-4B32-9256-CAD62E14D7B0}"/>
    <dgm:cxn modelId="{3BB047A8-0278-4A8C-A6A0-256FC0D5D7FD}" type="presOf" srcId="{B2A4C028-0F2B-48D8-9A3F-6522AE195404}" destId="{B523743A-EA24-4497-894D-1228A5484D2D}" srcOrd="0" destOrd="0" presId="urn:microsoft.com/office/officeart/2009/3/layout/StepUpProcess"/>
    <dgm:cxn modelId="{226E06B4-C7F3-4628-9546-994CBE89EFAA}" type="presOf" srcId="{9AC9B9A9-A58B-4367-97C0-7402F45062A5}" destId="{08B4BB7B-E8E0-427C-8D5C-6D54AB5E51D4}" srcOrd="0" destOrd="0" presId="urn:microsoft.com/office/officeart/2009/3/layout/StepUpProcess"/>
    <dgm:cxn modelId="{03BEDED7-22EB-4FD9-B3CB-9E22A8E94969}" srcId="{BFA8E924-B1F5-4302-A8FB-D062B51B4BCD}" destId="{86B845ED-18A2-4FA5-A594-E64CF2C120AC}" srcOrd="8" destOrd="0" parTransId="{3C6D939D-7C46-4610-AEF4-224B6E147022}" sibTransId="{E46DA09E-72BE-4BE6-895F-5DDE270FE95B}"/>
    <dgm:cxn modelId="{CA585CDD-25B1-4EF3-9A0B-489B6FD38A9E}" type="presOf" srcId="{ABE6C5A6-49C3-49BF-8210-3F77B8609D3C}" destId="{50B9D6DD-B5CF-443C-BC12-BC815559ADE5}" srcOrd="0" destOrd="0" presId="urn:microsoft.com/office/officeart/2009/3/layout/StepUpProcess"/>
    <dgm:cxn modelId="{3190CFDF-F0E4-435A-86CB-57FE95E4261A}" type="presOf" srcId="{BFA8E924-B1F5-4302-A8FB-D062B51B4BCD}" destId="{3396EDB8-125A-40CD-9DEB-7F36F809FC14}" srcOrd="0" destOrd="0" presId="urn:microsoft.com/office/officeart/2009/3/layout/StepUpProcess"/>
    <dgm:cxn modelId="{3940D2E6-1945-4421-9000-EE6E2A052C53}" type="presOf" srcId="{E762D795-ECF4-48CF-921B-0AEC72A30CC2}" destId="{45BC4398-C905-4D23-90E1-4C77CA7B31CF}" srcOrd="0" destOrd="0" presId="urn:microsoft.com/office/officeart/2009/3/layout/StepUpProcess"/>
    <dgm:cxn modelId="{BD08AFEF-EBD6-49CC-B338-2C7455072051}" type="presOf" srcId="{0FE32792-2A44-45AD-9515-63C30D3186D9}" destId="{40C09C5A-F815-4482-85C0-D67AF065136E}" srcOrd="0" destOrd="0" presId="urn:microsoft.com/office/officeart/2009/3/layout/StepUpProcess"/>
    <dgm:cxn modelId="{A4ADBAF9-1F95-467C-BA92-CF0E9D6F0A72}" type="presOf" srcId="{FA5976AD-00A7-4079-B958-BB3FBB4B6E59}" destId="{636091B0-2515-49E6-A434-14A3F196CCA3}" srcOrd="0" destOrd="0" presId="urn:microsoft.com/office/officeart/2009/3/layout/StepUpProcess"/>
    <dgm:cxn modelId="{681A35FE-AB32-4143-87A9-E6D624C6A63C}" type="presOf" srcId="{B7F2D320-4AA9-4179-BDC5-46B42B6B0D56}" destId="{158E093E-CEBC-46D1-BEBF-E32719E10753}" srcOrd="0" destOrd="0" presId="urn:microsoft.com/office/officeart/2009/3/layout/StepUpProcess"/>
    <dgm:cxn modelId="{B4B81193-D380-4B1E-A164-95E074667202}" type="presParOf" srcId="{3396EDB8-125A-40CD-9DEB-7F36F809FC14}" destId="{821177D3-19C3-4658-A9E0-F6151990B862}" srcOrd="0" destOrd="0" presId="urn:microsoft.com/office/officeart/2009/3/layout/StepUpProcess"/>
    <dgm:cxn modelId="{70BA53A4-82A2-47F5-8E41-5E88F7D7F499}" type="presParOf" srcId="{821177D3-19C3-4658-A9E0-F6151990B862}" destId="{02B4F868-BAA4-4B03-93A7-014F93848DFD}" srcOrd="0" destOrd="0" presId="urn:microsoft.com/office/officeart/2009/3/layout/StepUpProcess"/>
    <dgm:cxn modelId="{8C08E3C1-071D-40A4-8075-AF4B070D38CC}" type="presParOf" srcId="{821177D3-19C3-4658-A9E0-F6151990B862}" destId="{6FA96998-0AA7-44DE-BD07-AA4410A2747E}" srcOrd="1" destOrd="0" presId="urn:microsoft.com/office/officeart/2009/3/layout/StepUpProcess"/>
    <dgm:cxn modelId="{9FB60C8C-92F6-4F41-B2FD-52EE19BD6C9C}" type="presParOf" srcId="{821177D3-19C3-4658-A9E0-F6151990B862}" destId="{D05908A1-E3F2-4D5F-B112-EB4A74D2C7E0}" srcOrd="2" destOrd="0" presId="urn:microsoft.com/office/officeart/2009/3/layout/StepUpProcess"/>
    <dgm:cxn modelId="{59313B03-A427-4A6E-9E4E-8770B816875E}" type="presParOf" srcId="{3396EDB8-125A-40CD-9DEB-7F36F809FC14}" destId="{EBCD8E96-5ACC-4D49-AD3D-8194A7875A95}" srcOrd="1" destOrd="0" presId="urn:microsoft.com/office/officeart/2009/3/layout/StepUpProcess"/>
    <dgm:cxn modelId="{AA1D6E0C-533A-4633-85BE-9C93661F5312}" type="presParOf" srcId="{EBCD8E96-5ACC-4D49-AD3D-8194A7875A95}" destId="{4688D2CA-97C7-4CC0-928C-1F18EF69697F}" srcOrd="0" destOrd="0" presId="urn:microsoft.com/office/officeart/2009/3/layout/StepUpProcess"/>
    <dgm:cxn modelId="{7330C1C5-5B77-48CA-BC73-721BAE20E437}" type="presParOf" srcId="{3396EDB8-125A-40CD-9DEB-7F36F809FC14}" destId="{79E32EBC-6418-42C7-A7AF-85D3E5CCF1BF}" srcOrd="2" destOrd="0" presId="urn:microsoft.com/office/officeart/2009/3/layout/StepUpProcess"/>
    <dgm:cxn modelId="{D6A57F93-5475-4EF4-9723-7AB7EA8B564B}" type="presParOf" srcId="{79E32EBC-6418-42C7-A7AF-85D3E5CCF1BF}" destId="{10CBC8CE-65DD-443F-B685-EF404BEC09DA}" srcOrd="0" destOrd="0" presId="urn:microsoft.com/office/officeart/2009/3/layout/StepUpProcess"/>
    <dgm:cxn modelId="{B4480EED-E13E-4046-9CA4-35C5DC50906D}" type="presParOf" srcId="{79E32EBC-6418-42C7-A7AF-85D3E5CCF1BF}" destId="{158E093E-CEBC-46D1-BEBF-E32719E10753}" srcOrd="1" destOrd="0" presId="urn:microsoft.com/office/officeart/2009/3/layout/StepUpProcess"/>
    <dgm:cxn modelId="{DBA5AB7B-0C9B-4140-8679-3DD27EE35210}" type="presParOf" srcId="{79E32EBC-6418-42C7-A7AF-85D3E5CCF1BF}" destId="{80321B7E-E75C-4DD0-A131-61F437A11AE5}" srcOrd="2" destOrd="0" presId="urn:microsoft.com/office/officeart/2009/3/layout/StepUpProcess"/>
    <dgm:cxn modelId="{88E01D14-75FC-4D93-8DDA-9D8B28F9F5B5}" type="presParOf" srcId="{3396EDB8-125A-40CD-9DEB-7F36F809FC14}" destId="{D617C8CC-8E2C-4EE1-942D-86D4ECDA140F}" srcOrd="3" destOrd="0" presId="urn:microsoft.com/office/officeart/2009/3/layout/StepUpProcess"/>
    <dgm:cxn modelId="{A407E579-8D9F-411C-A2EE-6884659DD8F2}" type="presParOf" srcId="{D617C8CC-8E2C-4EE1-942D-86D4ECDA140F}" destId="{42590813-06E3-4D61-8675-1017B9DD5B2B}" srcOrd="0" destOrd="0" presId="urn:microsoft.com/office/officeart/2009/3/layout/StepUpProcess"/>
    <dgm:cxn modelId="{11903DA6-914E-43F4-8CC6-A4DEEAC556AC}" type="presParOf" srcId="{3396EDB8-125A-40CD-9DEB-7F36F809FC14}" destId="{268F4533-FC9E-4F40-A51D-74D3E30323D7}" srcOrd="4" destOrd="0" presId="urn:microsoft.com/office/officeart/2009/3/layout/StepUpProcess"/>
    <dgm:cxn modelId="{209F71A7-09AD-4873-9DDC-1D583B29144D}" type="presParOf" srcId="{268F4533-FC9E-4F40-A51D-74D3E30323D7}" destId="{C7FAB10F-577C-40A8-ADF7-2E1FB678490E}" srcOrd="0" destOrd="0" presId="urn:microsoft.com/office/officeart/2009/3/layout/StepUpProcess"/>
    <dgm:cxn modelId="{68395455-4F58-4DF8-8B74-68FC101089F4}" type="presParOf" srcId="{268F4533-FC9E-4F40-A51D-74D3E30323D7}" destId="{B523743A-EA24-4497-894D-1228A5484D2D}" srcOrd="1" destOrd="0" presId="urn:microsoft.com/office/officeart/2009/3/layout/StepUpProcess"/>
    <dgm:cxn modelId="{998FECF8-C7AF-4B79-BBE6-50B09EA10269}" type="presParOf" srcId="{268F4533-FC9E-4F40-A51D-74D3E30323D7}" destId="{1A707C5C-C3E7-42C1-BDFD-73566D071A1E}" srcOrd="2" destOrd="0" presId="urn:microsoft.com/office/officeart/2009/3/layout/StepUpProcess"/>
    <dgm:cxn modelId="{DE961A15-7CBC-47C3-9879-EE6D5210DFB6}" type="presParOf" srcId="{3396EDB8-125A-40CD-9DEB-7F36F809FC14}" destId="{480B770E-416D-485D-AE2A-EBED3580E2DE}" srcOrd="5" destOrd="0" presId="urn:microsoft.com/office/officeart/2009/3/layout/StepUpProcess"/>
    <dgm:cxn modelId="{5D906A8F-0ADB-4695-BB1F-20F4EE240C63}" type="presParOf" srcId="{480B770E-416D-485D-AE2A-EBED3580E2DE}" destId="{B2267FD5-DEC4-43A6-9065-CEE71440F5A1}" srcOrd="0" destOrd="0" presId="urn:microsoft.com/office/officeart/2009/3/layout/StepUpProcess"/>
    <dgm:cxn modelId="{C6367C80-20E0-40CA-8744-929998F81EF1}" type="presParOf" srcId="{3396EDB8-125A-40CD-9DEB-7F36F809FC14}" destId="{12C3DC92-9FB3-4097-B737-C023D41D9E19}" srcOrd="6" destOrd="0" presId="urn:microsoft.com/office/officeart/2009/3/layout/StepUpProcess"/>
    <dgm:cxn modelId="{50D480B7-AC98-4567-8AF3-0F68693A0B4A}" type="presParOf" srcId="{12C3DC92-9FB3-4097-B737-C023D41D9E19}" destId="{454CD32B-2BB6-49CD-A5E5-F2654A04C973}" srcOrd="0" destOrd="0" presId="urn:microsoft.com/office/officeart/2009/3/layout/StepUpProcess"/>
    <dgm:cxn modelId="{BA9968B1-0564-4B34-8C49-D329471F21C4}" type="presParOf" srcId="{12C3DC92-9FB3-4097-B737-C023D41D9E19}" destId="{45BC4398-C905-4D23-90E1-4C77CA7B31CF}" srcOrd="1" destOrd="0" presId="urn:microsoft.com/office/officeart/2009/3/layout/StepUpProcess"/>
    <dgm:cxn modelId="{C6B65741-B6D3-4F6D-9633-630A803F1D5E}" type="presParOf" srcId="{12C3DC92-9FB3-4097-B737-C023D41D9E19}" destId="{91DABC9B-BE6C-4A4C-A46F-2D3632266EBB}" srcOrd="2" destOrd="0" presId="urn:microsoft.com/office/officeart/2009/3/layout/StepUpProcess"/>
    <dgm:cxn modelId="{8C97453C-E561-47BC-9DDC-F8BAE48B4945}" type="presParOf" srcId="{3396EDB8-125A-40CD-9DEB-7F36F809FC14}" destId="{77DD4C13-D58C-4C9F-9AC8-FF18A401251D}" srcOrd="7" destOrd="0" presId="urn:microsoft.com/office/officeart/2009/3/layout/StepUpProcess"/>
    <dgm:cxn modelId="{16D37DB0-796D-45AB-A1CD-27E74007117D}" type="presParOf" srcId="{77DD4C13-D58C-4C9F-9AC8-FF18A401251D}" destId="{C930E4B6-399B-4CD3-B939-8CDF9B52016B}" srcOrd="0" destOrd="0" presId="urn:microsoft.com/office/officeart/2009/3/layout/StepUpProcess"/>
    <dgm:cxn modelId="{D4B2BD0E-4FD0-4B0A-BF38-2547D19CAC4C}" type="presParOf" srcId="{3396EDB8-125A-40CD-9DEB-7F36F809FC14}" destId="{C6B55B4D-9514-4381-889C-45546881EFB8}" srcOrd="8" destOrd="0" presId="urn:microsoft.com/office/officeart/2009/3/layout/StepUpProcess"/>
    <dgm:cxn modelId="{D61E6127-27E7-4F9B-98CC-6D8E805A5877}" type="presParOf" srcId="{C6B55B4D-9514-4381-889C-45546881EFB8}" destId="{B9FFAABD-D87B-4B5C-87B4-D9346FF652F3}" srcOrd="0" destOrd="0" presId="urn:microsoft.com/office/officeart/2009/3/layout/StepUpProcess"/>
    <dgm:cxn modelId="{D1F42F40-A2D8-402A-9F32-3896096110C6}" type="presParOf" srcId="{C6B55B4D-9514-4381-889C-45546881EFB8}" destId="{40C09C5A-F815-4482-85C0-D67AF065136E}" srcOrd="1" destOrd="0" presId="urn:microsoft.com/office/officeart/2009/3/layout/StepUpProcess"/>
    <dgm:cxn modelId="{4BE08FCA-D28C-4B83-BCCB-889BDC3F285E}" type="presParOf" srcId="{C6B55B4D-9514-4381-889C-45546881EFB8}" destId="{5C04470B-F2DE-46DF-967C-EEED627EC8C9}" srcOrd="2" destOrd="0" presId="urn:microsoft.com/office/officeart/2009/3/layout/StepUpProcess"/>
    <dgm:cxn modelId="{C5E07CB7-AE75-4C07-BF5F-7157C807EB57}" type="presParOf" srcId="{3396EDB8-125A-40CD-9DEB-7F36F809FC14}" destId="{4D9BADB5-2443-4BD6-86EE-A67B8CABC3DF}" srcOrd="9" destOrd="0" presId="urn:microsoft.com/office/officeart/2009/3/layout/StepUpProcess"/>
    <dgm:cxn modelId="{0158361F-C2D2-4D04-AD40-00E29E1DEE5E}" type="presParOf" srcId="{4D9BADB5-2443-4BD6-86EE-A67B8CABC3DF}" destId="{DAF90E0F-F79D-49A4-8455-315261DD45EF}" srcOrd="0" destOrd="0" presId="urn:microsoft.com/office/officeart/2009/3/layout/StepUpProcess"/>
    <dgm:cxn modelId="{FAB4D6A0-2EAE-4841-8AA3-419E18CC0375}" type="presParOf" srcId="{3396EDB8-125A-40CD-9DEB-7F36F809FC14}" destId="{686D0DD5-2FD1-4921-8775-B8498216DB78}" srcOrd="10" destOrd="0" presId="urn:microsoft.com/office/officeart/2009/3/layout/StepUpProcess"/>
    <dgm:cxn modelId="{75AE12D9-E9BE-4A97-83BB-10BE0E8BFC3A}" type="presParOf" srcId="{686D0DD5-2FD1-4921-8775-B8498216DB78}" destId="{75C6EA48-3720-41FB-8926-41C23D543787}" srcOrd="0" destOrd="0" presId="urn:microsoft.com/office/officeart/2009/3/layout/StepUpProcess"/>
    <dgm:cxn modelId="{1B588631-8745-4DF6-A264-FFA3DDE40637}" type="presParOf" srcId="{686D0DD5-2FD1-4921-8775-B8498216DB78}" destId="{636091B0-2515-49E6-A434-14A3F196CCA3}" srcOrd="1" destOrd="0" presId="urn:microsoft.com/office/officeart/2009/3/layout/StepUpProcess"/>
    <dgm:cxn modelId="{BA225736-CF59-43EA-8738-1D72AA1E1E00}" type="presParOf" srcId="{686D0DD5-2FD1-4921-8775-B8498216DB78}" destId="{8BFB5A6E-8AD9-4EED-9D1A-B56BDC330D1A}" srcOrd="2" destOrd="0" presId="urn:microsoft.com/office/officeart/2009/3/layout/StepUpProcess"/>
    <dgm:cxn modelId="{EE510C08-BB29-4070-9221-E140C80E7955}" type="presParOf" srcId="{3396EDB8-125A-40CD-9DEB-7F36F809FC14}" destId="{B386574B-4E6D-45CB-98DE-5C56115BEDBB}" srcOrd="11" destOrd="0" presId="urn:microsoft.com/office/officeart/2009/3/layout/StepUpProcess"/>
    <dgm:cxn modelId="{8F6D17DA-A5E7-4D88-BF25-F78714159A86}" type="presParOf" srcId="{B386574B-4E6D-45CB-98DE-5C56115BEDBB}" destId="{3E7548DE-B752-499E-93A2-62ED63296972}" srcOrd="0" destOrd="0" presId="urn:microsoft.com/office/officeart/2009/3/layout/StepUpProcess"/>
    <dgm:cxn modelId="{F82F2DD6-E426-42B9-841B-384DE9896231}" type="presParOf" srcId="{3396EDB8-125A-40CD-9DEB-7F36F809FC14}" destId="{4110354A-53F0-4996-8127-A74140A65583}" srcOrd="12" destOrd="0" presId="urn:microsoft.com/office/officeart/2009/3/layout/StepUpProcess"/>
    <dgm:cxn modelId="{E0EDD8F0-2B8A-4D20-9CDD-03E348A59663}" type="presParOf" srcId="{4110354A-53F0-4996-8127-A74140A65583}" destId="{57E720F7-C2E8-4299-BD7A-E11770D3B6C4}" srcOrd="0" destOrd="0" presId="urn:microsoft.com/office/officeart/2009/3/layout/StepUpProcess"/>
    <dgm:cxn modelId="{72199C34-0E08-4B3B-B23B-A6DA5BB68851}" type="presParOf" srcId="{4110354A-53F0-4996-8127-A74140A65583}" destId="{50B9D6DD-B5CF-443C-BC12-BC815559ADE5}" srcOrd="1" destOrd="0" presId="urn:microsoft.com/office/officeart/2009/3/layout/StepUpProcess"/>
    <dgm:cxn modelId="{FD8F1358-ED30-4A91-892D-0A9F247C6CE5}" type="presParOf" srcId="{4110354A-53F0-4996-8127-A74140A65583}" destId="{A01BB05E-4064-4A7C-A64F-C0A4FED59EE0}" srcOrd="2" destOrd="0" presId="urn:microsoft.com/office/officeart/2009/3/layout/StepUpProcess"/>
    <dgm:cxn modelId="{E14DF9A9-0E2F-4813-B42D-4A2894B033B6}" type="presParOf" srcId="{3396EDB8-125A-40CD-9DEB-7F36F809FC14}" destId="{66FA6D34-5E40-4D6A-B4C9-F681AE8907FA}" srcOrd="13" destOrd="0" presId="urn:microsoft.com/office/officeart/2009/3/layout/StepUpProcess"/>
    <dgm:cxn modelId="{F477B54F-E6ED-4EB4-96BE-0DBFB703812A}" type="presParOf" srcId="{66FA6D34-5E40-4D6A-B4C9-F681AE8907FA}" destId="{D0A0760E-EE7C-4575-9A17-46E05E8455C6}" srcOrd="0" destOrd="0" presId="urn:microsoft.com/office/officeart/2009/3/layout/StepUpProcess"/>
    <dgm:cxn modelId="{E18B19B0-2E8D-4ABE-B7BB-CDBD674FD231}" type="presParOf" srcId="{3396EDB8-125A-40CD-9DEB-7F36F809FC14}" destId="{C2756AF6-3E5C-44BB-BEA9-AAF6B56B7DB1}" srcOrd="14" destOrd="0" presId="urn:microsoft.com/office/officeart/2009/3/layout/StepUpProcess"/>
    <dgm:cxn modelId="{6D36E6BE-45CC-4393-9AB0-E2F288F60A65}" type="presParOf" srcId="{C2756AF6-3E5C-44BB-BEA9-AAF6B56B7DB1}" destId="{0568C956-6D7F-43CA-8098-93527A6FF513}" srcOrd="0" destOrd="0" presId="urn:microsoft.com/office/officeart/2009/3/layout/StepUpProcess"/>
    <dgm:cxn modelId="{73CDE325-3E89-4DE8-A48F-5B38D6F27C74}" type="presParOf" srcId="{C2756AF6-3E5C-44BB-BEA9-AAF6B56B7DB1}" destId="{08B4BB7B-E8E0-427C-8D5C-6D54AB5E51D4}" srcOrd="1" destOrd="0" presId="urn:microsoft.com/office/officeart/2009/3/layout/StepUpProcess"/>
    <dgm:cxn modelId="{452CB676-2003-4DE0-9796-2138BABFF82F}" type="presParOf" srcId="{C2756AF6-3E5C-44BB-BEA9-AAF6B56B7DB1}" destId="{9BE031EB-0101-4F6C-9396-A43629DD5066}" srcOrd="2" destOrd="0" presId="urn:microsoft.com/office/officeart/2009/3/layout/StepUpProcess"/>
    <dgm:cxn modelId="{FA36752A-3055-4CCE-A074-7662B7409158}" type="presParOf" srcId="{3396EDB8-125A-40CD-9DEB-7F36F809FC14}" destId="{60535D47-DCF5-4C31-AF91-00F3C7A83786}" srcOrd="15" destOrd="0" presId="urn:microsoft.com/office/officeart/2009/3/layout/StepUpProcess"/>
    <dgm:cxn modelId="{E78402D3-44FF-43AD-8159-AFE48E999BEF}" type="presParOf" srcId="{60535D47-DCF5-4C31-AF91-00F3C7A83786}" destId="{C29BAE8A-3829-4C00-A620-4D5A91987116}" srcOrd="0" destOrd="0" presId="urn:microsoft.com/office/officeart/2009/3/layout/StepUpProcess"/>
    <dgm:cxn modelId="{5BE8C204-3CF3-4360-AE39-07B3CB211063}" type="presParOf" srcId="{3396EDB8-125A-40CD-9DEB-7F36F809FC14}" destId="{C630C848-3366-4FCF-9C9E-9543A70988C5}" srcOrd="16" destOrd="0" presId="urn:microsoft.com/office/officeart/2009/3/layout/StepUpProcess"/>
    <dgm:cxn modelId="{F52DA32F-F899-43E8-9558-12E9EED86381}" type="presParOf" srcId="{C630C848-3366-4FCF-9C9E-9543A70988C5}" destId="{F77468C5-B7AE-4E67-8AF6-03F4E7987BE0}" srcOrd="0" destOrd="0" presId="urn:microsoft.com/office/officeart/2009/3/layout/StepUpProcess"/>
    <dgm:cxn modelId="{8381D9AA-C541-4583-959A-1144A6DDD77E}" type="presParOf" srcId="{C630C848-3366-4FCF-9C9E-9543A70988C5}" destId="{69C23B70-D061-473B-8405-045E169154AE}" srcOrd="1" destOrd="0" presId="urn:microsoft.com/office/officeart/2009/3/layout/StepUp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EEB7CD2-6E74-48EB-AF4C-43D82623697E}" type="doc">
      <dgm:prSet loTypeId="urn:microsoft.com/office/officeart/2008/layout/HorizontalMultiLevelHierarchy" loCatId="hierarchy" qsTypeId="urn:microsoft.com/office/officeart/2005/8/quickstyle/simple1" qsCatId="simple" csTypeId="urn:microsoft.com/office/officeart/2005/8/colors/accent1_1" csCatId="accent1" phldr="1"/>
      <dgm:spPr/>
      <dgm:t>
        <a:bodyPr/>
        <a:lstStyle/>
        <a:p>
          <a:endParaRPr lang="de-DE"/>
        </a:p>
      </dgm:t>
    </dgm:pt>
    <dgm:pt modelId="{72FF7D77-2DB2-43B6-97FE-4C298BC6A48D}">
      <dgm:prSet custT="1"/>
      <dgm:spPr/>
      <dgm:t>
        <a:bodyPr/>
        <a:lstStyle/>
        <a:p>
          <a:r>
            <a:rPr lang="es-ES" sz="2800" dirty="0"/>
            <a:t>Energy </a:t>
          </a:r>
          <a:r>
            <a:rPr lang="es-ES" sz="2800" dirty="0" err="1"/>
            <a:t>Policies</a:t>
          </a:r>
          <a:r>
            <a:rPr lang="es-ES" sz="2800" dirty="0"/>
            <a:t> in Ghana</a:t>
          </a:r>
          <a:endParaRPr lang="de-DE" sz="2800" dirty="0"/>
        </a:p>
      </dgm:t>
    </dgm:pt>
    <dgm:pt modelId="{6EFB70E5-4DC7-4B6D-9A00-272B302F4F96}" type="parTrans" cxnId="{FDC6F465-8F3D-4F32-82E9-3AB4BAF88F24}">
      <dgm:prSet/>
      <dgm:spPr/>
      <dgm:t>
        <a:bodyPr/>
        <a:lstStyle/>
        <a:p>
          <a:endParaRPr lang="de-DE" sz="1050"/>
        </a:p>
      </dgm:t>
    </dgm:pt>
    <dgm:pt modelId="{B9A7EE2D-2BE0-40F2-B1BE-D12CE8A7B4DC}" type="sibTrans" cxnId="{FDC6F465-8F3D-4F32-82E9-3AB4BAF88F24}">
      <dgm:prSet/>
      <dgm:spPr/>
      <dgm:t>
        <a:bodyPr/>
        <a:lstStyle/>
        <a:p>
          <a:endParaRPr lang="de-DE" sz="1050"/>
        </a:p>
      </dgm:t>
    </dgm:pt>
    <dgm:pt modelId="{D1B6B137-33C0-4C21-9AC5-C0C079440B73}">
      <dgm:prSet custT="1"/>
      <dgm:spPr/>
      <dgm:t>
        <a:bodyPr/>
        <a:lstStyle/>
        <a:p>
          <a:pPr algn="just"/>
          <a:r>
            <a:rPr lang="en-GB" sz="1200" dirty="0"/>
            <a:t>The policy also set the target to achieve 10% of renewables by the year 2020, reduce the consumption of wood fuels from 66 to 30% by 2020 and encourage the use of clean cooking alternatives such as LPG, and efficient cookstoves.</a:t>
          </a:r>
          <a:endParaRPr lang="de-DE" sz="1200" dirty="0"/>
        </a:p>
      </dgm:t>
    </dgm:pt>
    <dgm:pt modelId="{605BCAE5-6CF3-46A1-B7BC-391EC5524C99}" type="parTrans" cxnId="{89D284D4-0F85-4859-BFC5-EBB6057ABDCB}">
      <dgm:prSet custT="1"/>
      <dgm:spPr/>
      <dgm:t>
        <a:bodyPr/>
        <a:lstStyle/>
        <a:p>
          <a:endParaRPr lang="de-DE" sz="1050"/>
        </a:p>
      </dgm:t>
    </dgm:pt>
    <dgm:pt modelId="{D709D1ED-0334-4A1E-8D7D-3038817C5FF4}" type="sibTrans" cxnId="{89D284D4-0F85-4859-BFC5-EBB6057ABDCB}">
      <dgm:prSet/>
      <dgm:spPr/>
      <dgm:t>
        <a:bodyPr/>
        <a:lstStyle/>
        <a:p>
          <a:endParaRPr lang="de-DE" sz="1050"/>
        </a:p>
      </dgm:t>
    </dgm:pt>
    <dgm:pt modelId="{6635B4E2-5628-4D26-9E79-A41389F4A503}">
      <dgm:prSet custT="1"/>
      <dgm:spPr/>
      <dgm:t>
        <a:bodyPr/>
        <a:lstStyle/>
        <a:p>
          <a:r>
            <a:rPr lang="en-GB" sz="1800" dirty="0"/>
            <a:t>Energy sector Strategy and Development Plan (2010)</a:t>
          </a:r>
          <a:endParaRPr lang="de-DE" sz="1800" dirty="0"/>
        </a:p>
      </dgm:t>
    </dgm:pt>
    <dgm:pt modelId="{5D05DFD6-5922-4789-93FA-383344759A38}" type="parTrans" cxnId="{3C9FC262-8135-465F-BB01-AF1C6A667694}">
      <dgm:prSet custT="1"/>
      <dgm:spPr/>
      <dgm:t>
        <a:bodyPr/>
        <a:lstStyle/>
        <a:p>
          <a:endParaRPr lang="de-DE" sz="1050"/>
        </a:p>
      </dgm:t>
    </dgm:pt>
    <dgm:pt modelId="{202A39B9-45EE-48B5-B448-C128F15898C6}" type="sibTrans" cxnId="{3C9FC262-8135-465F-BB01-AF1C6A667694}">
      <dgm:prSet/>
      <dgm:spPr/>
      <dgm:t>
        <a:bodyPr/>
        <a:lstStyle/>
        <a:p>
          <a:endParaRPr lang="de-DE" sz="1050"/>
        </a:p>
      </dgm:t>
    </dgm:pt>
    <dgm:pt modelId="{348B5DA3-7082-4DD4-8E53-C82BC7EA47DC}">
      <dgm:prSet custT="1"/>
      <dgm:spPr/>
      <dgm:t>
        <a:bodyPr/>
        <a:lstStyle/>
        <a:p>
          <a:pPr algn="just"/>
          <a:r>
            <a:rPr lang="en-GB" sz="1200" dirty="0"/>
            <a:t>It covered, programs and projects intended to support the national development agenda of Ghana in the fallowing areas: energy sector institutions, power sub-sector, petroleum sub-sector, and renewable energy sub-sector. This policy sets the goal and strategies to increase the percentage of renewable in the total national energy mix efficient use of stoves and establish legislation to encourage the development of renewable energy technologies.</a:t>
          </a:r>
          <a:endParaRPr lang="de-DE" sz="1200" dirty="0"/>
        </a:p>
      </dgm:t>
    </dgm:pt>
    <dgm:pt modelId="{5D80C1BF-61D9-4E11-8F86-231F407A8189}" type="parTrans" cxnId="{5C642052-E85E-44F9-AEFD-4760159B6805}">
      <dgm:prSet custT="1"/>
      <dgm:spPr/>
      <dgm:t>
        <a:bodyPr/>
        <a:lstStyle/>
        <a:p>
          <a:endParaRPr lang="de-DE" sz="1050"/>
        </a:p>
      </dgm:t>
    </dgm:pt>
    <dgm:pt modelId="{C9CE8E1D-89EC-4525-84B7-8445A7805A4E}" type="sibTrans" cxnId="{5C642052-E85E-44F9-AEFD-4760159B6805}">
      <dgm:prSet/>
      <dgm:spPr/>
      <dgm:t>
        <a:bodyPr/>
        <a:lstStyle/>
        <a:p>
          <a:endParaRPr lang="de-DE" sz="1050"/>
        </a:p>
      </dgm:t>
    </dgm:pt>
    <dgm:pt modelId="{51B3EB87-BE95-4940-A87B-C40E1EC7EB27}">
      <dgm:prSet custT="1"/>
      <dgm:spPr/>
      <dgm:t>
        <a:bodyPr/>
        <a:lstStyle/>
        <a:p>
          <a:r>
            <a:rPr lang="en-GB" sz="1800" dirty="0"/>
            <a:t>SE4ALL Action Agenda 2012</a:t>
          </a:r>
          <a:endParaRPr lang="de-DE" sz="1800" dirty="0"/>
        </a:p>
      </dgm:t>
    </dgm:pt>
    <dgm:pt modelId="{46A4B52A-D78A-4F6F-9DD9-EB7DB666AE00}" type="parTrans" cxnId="{0A5B2007-2BE6-4633-A31A-01F32E924FB9}">
      <dgm:prSet custT="1"/>
      <dgm:spPr/>
      <dgm:t>
        <a:bodyPr/>
        <a:lstStyle/>
        <a:p>
          <a:endParaRPr lang="de-DE" sz="1050"/>
        </a:p>
      </dgm:t>
    </dgm:pt>
    <dgm:pt modelId="{6DE01E6C-840C-4AC2-8B8D-056CA89CFB90}" type="sibTrans" cxnId="{0A5B2007-2BE6-4633-A31A-01F32E924FB9}">
      <dgm:prSet/>
      <dgm:spPr/>
      <dgm:t>
        <a:bodyPr/>
        <a:lstStyle/>
        <a:p>
          <a:endParaRPr lang="de-DE" sz="1050"/>
        </a:p>
      </dgm:t>
    </dgm:pt>
    <dgm:pt modelId="{4EC90676-2224-43C1-99A7-5BA732DABC2A}">
      <dgm:prSet custT="1"/>
      <dgm:spPr/>
      <dgm:t>
        <a:bodyPr/>
        <a:lstStyle/>
        <a:p>
          <a:pPr algn="just"/>
          <a:r>
            <a:rPr lang="en-GB" sz="1200" dirty="0"/>
            <a:t>The sustainable energy for all (SE4ALL) action plan targets universal access to electricity to island and riverside communities in Ghana both on-and off-grid systems and providing universal access to clean cooking solutions.</a:t>
          </a:r>
          <a:endParaRPr lang="de-DE" sz="1200" dirty="0"/>
        </a:p>
      </dgm:t>
    </dgm:pt>
    <dgm:pt modelId="{A8805EB7-15A6-40EB-BF30-9DC2D8D62789}" type="parTrans" cxnId="{6172DF2B-F7AA-40F0-B34F-932FF80E128A}">
      <dgm:prSet custT="1"/>
      <dgm:spPr/>
      <dgm:t>
        <a:bodyPr/>
        <a:lstStyle/>
        <a:p>
          <a:endParaRPr lang="de-DE" sz="1050"/>
        </a:p>
      </dgm:t>
    </dgm:pt>
    <dgm:pt modelId="{03039A4E-2C3D-4F07-A1F7-A266ADEB0D6E}" type="sibTrans" cxnId="{6172DF2B-F7AA-40F0-B34F-932FF80E128A}">
      <dgm:prSet/>
      <dgm:spPr/>
      <dgm:t>
        <a:bodyPr/>
        <a:lstStyle/>
        <a:p>
          <a:endParaRPr lang="de-DE" sz="1050"/>
        </a:p>
      </dgm:t>
    </dgm:pt>
    <dgm:pt modelId="{AEA21AF4-44A0-436A-860E-1969A833EB1F}">
      <dgm:prSet custT="1"/>
      <dgm:spPr/>
      <dgm:t>
        <a:bodyPr/>
        <a:lstStyle/>
        <a:p>
          <a:r>
            <a:rPr lang="en-GB" sz="1800" dirty="0"/>
            <a:t>Renewable Energy Master Plan 2019</a:t>
          </a:r>
          <a:endParaRPr lang="de-DE" sz="1800" dirty="0"/>
        </a:p>
      </dgm:t>
    </dgm:pt>
    <dgm:pt modelId="{79F30D4D-D232-4A5F-8AE7-4925994E5C88}" type="parTrans" cxnId="{836202F7-D39F-4F38-B1ED-7E4AFAA332EB}">
      <dgm:prSet custT="1"/>
      <dgm:spPr/>
      <dgm:t>
        <a:bodyPr/>
        <a:lstStyle/>
        <a:p>
          <a:endParaRPr lang="de-DE" sz="1050"/>
        </a:p>
      </dgm:t>
    </dgm:pt>
    <dgm:pt modelId="{4D722EB1-CA0F-4E10-9CBF-873F571CE89C}" type="sibTrans" cxnId="{836202F7-D39F-4F38-B1ED-7E4AFAA332EB}">
      <dgm:prSet/>
      <dgm:spPr/>
      <dgm:t>
        <a:bodyPr/>
        <a:lstStyle/>
        <a:p>
          <a:endParaRPr lang="de-DE" sz="1050"/>
        </a:p>
      </dgm:t>
    </dgm:pt>
    <dgm:pt modelId="{C428F783-3F16-4AD2-8FF3-65F6D61E99AB}">
      <dgm:prSet custT="1"/>
      <dgm:spPr/>
      <dgm:t>
        <a:bodyPr/>
        <a:lstStyle/>
        <a:p>
          <a:pPr algn="just"/>
          <a:r>
            <a:rPr lang="en-GB" sz="1200" dirty="0"/>
            <a:t>This plan aims to </a:t>
          </a:r>
          <a:r>
            <a:rPr lang="en-GB" sz="1200" dirty="0" err="1"/>
            <a:t>achive</a:t>
          </a:r>
          <a:r>
            <a:rPr lang="en-GB" sz="1200" dirty="0"/>
            <a:t> the following by 2030: 1) increase the proportion of renewable energy in the national energy generation mix from 42.5 MW in 2015 to 1363.63 MW (with grid connected systems </a:t>
          </a:r>
          <a:r>
            <a:rPr lang="en-GB" sz="1200" dirty="0" err="1"/>
            <a:t>totaling</a:t>
          </a:r>
          <a:r>
            <a:rPr lang="en-GB" sz="1200" dirty="0"/>
            <a:t> 1094.63 MW). 2) reduce the dependence on biomass as main fuel for thermal energy applications. 3) provide renewable energy based decentralized electrification options in 1000 off-grid communities, and 4) promote local content and local participation in the renewable energy industry.</a:t>
          </a:r>
          <a:endParaRPr lang="de-DE" sz="1200" dirty="0"/>
        </a:p>
      </dgm:t>
    </dgm:pt>
    <dgm:pt modelId="{89CE731B-01D8-4C26-904E-521A9A034365}" type="parTrans" cxnId="{1708B211-B550-44A4-B615-C1EF09360A04}">
      <dgm:prSet custT="1"/>
      <dgm:spPr/>
      <dgm:t>
        <a:bodyPr/>
        <a:lstStyle/>
        <a:p>
          <a:endParaRPr lang="de-DE" sz="1050"/>
        </a:p>
      </dgm:t>
    </dgm:pt>
    <dgm:pt modelId="{FB223FBF-F263-4102-BEE0-6C6DF2CEA264}" type="sibTrans" cxnId="{1708B211-B550-44A4-B615-C1EF09360A04}">
      <dgm:prSet/>
      <dgm:spPr/>
      <dgm:t>
        <a:bodyPr/>
        <a:lstStyle/>
        <a:p>
          <a:endParaRPr lang="de-DE" sz="1050"/>
        </a:p>
      </dgm:t>
    </dgm:pt>
    <dgm:pt modelId="{5757F80D-B295-44DD-A1E3-1B2A307B81AB}">
      <dgm:prSet custT="1"/>
      <dgm:spPr/>
      <dgm:t>
        <a:bodyPr/>
        <a:lstStyle/>
        <a:p>
          <a:r>
            <a:rPr lang="en-GB" sz="1800" dirty="0"/>
            <a:t>National Strategic Energy Policy Plan (2006-2020)</a:t>
          </a:r>
          <a:endParaRPr lang="de-DE" sz="1800" dirty="0"/>
        </a:p>
      </dgm:t>
    </dgm:pt>
    <dgm:pt modelId="{C70A1E80-9A8C-4A07-9D1E-6C853193C88C}" type="parTrans" cxnId="{F8614C86-DC30-477D-B191-B2F174E13BE6}">
      <dgm:prSet custT="1"/>
      <dgm:spPr/>
      <dgm:t>
        <a:bodyPr/>
        <a:lstStyle/>
        <a:p>
          <a:endParaRPr lang="de-DE" sz="1050"/>
        </a:p>
      </dgm:t>
    </dgm:pt>
    <dgm:pt modelId="{47E7824B-A030-4AB0-939F-D8A6EEEF2638}" type="sibTrans" cxnId="{F8614C86-DC30-477D-B191-B2F174E13BE6}">
      <dgm:prSet/>
      <dgm:spPr/>
      <dgm:t>
        <a:bodyPr/>
        <a:lstStyle/>
        <a:p>
          <a:endParaRPr lang="de-DE" sz="1050"/>
        </a:p>
      </dgm:t>
    </dgm:pt>
    <dgm:pt modelId="{BA25F9EE-6236-41C6-9F88-131EE3E19D23}">
      <dgm:prSet custT="1"/>
      <dgm:spPr/>
      <dgm:t>
        <a:bodyPr/>
        <a:lstStyle/>
        <a:p>
          <a:pPr algn="just"/>
          <a:r>
            <a:rPr lang="en-GB" sz="1200" dirty="0"/>
            <a:t>The renewable energy objective of the policy aimed at increasing the share of renewable up to 10% by 2020 while ensuring energy efficiency and conservation and achieving universal access to electricity by the year 2020.</a:t>
          </a:r>
          <a:endParaRPr lang="de-DE" sz="1200" dirty="0"/>
        </a:p>
      </dgm:t>
    </dgm:pt>
    <dgm:pt modelId="{0C203C02-D148-4A06-825D-2F142A3BFEF5}" type="parTrans" cxnId="{78001208-CB13-49D2-9330-0576558B8E6E}">
      <dgm:prSet custT="1"/>
      <dgm:spPr/>
      <dgm:t>
        <a:bodyPr/>
        <a:lstStyle/>
        <a:p>
          <a:endParaRPr lang="de-DE" sz="1050"/>
        </a:p>
      </dgm:t>
    </dgm:pt>
    <dgm:pt modelId="{0E21557E-C56D-4719-B86F-21C04A7DB65D}" type="sibTrans" cxnId="{78001208-CB13-49D2-9330-0576558B8E6E}">
      <dgm:prSet/>
      <dgm:spPr/>
      <dgm:t>
        <a:bodyPr/>
        <a:lstStyle/>
        <a:p>
          <a:endParaRPr lang="de-DE" sz="1050"/>
        </a:p>
      </dgm:t>
    </dgm:pt>
    <dgm:pt modelId="{3DA5EBB1-3484-472E-BBEB-89D2BF141B9E}">
      <dgm:prSet custT="1"/>
      <dgm:spPr/>
      <dgm:t>
        <a:bodyPr/>
        <a:lstStyle/>
        <a:p>
          <a:r>
            <a:rPr lang="de-DE" sz="1800" dirty="0"/>
            <a:t>National Energy Policy (2010)</a:t>
          </a:r>
        </a:p>
      </dgm:t>
    </dgm:pt>
    <dgm:pt modelId="{0B7E3EE0-AF2C-40A6-855E-76BA2C4FEC37}" type="parTrans" cxnId="{3691C4CE-6268-4CA7-8FA2-1485119FA4FF}">
      <dgm:prSet custT="1"/>
      <dgm:spPr/>
      <dgm:t>
        <a:bodyPr/>
        <a:lstStyle/>
        <a:p>
          <a:endParaRPr lang="de-DE" sz="1050"/>
        </a:p>
      </dgm:t>
    </dgm:pt>
    <dgm:pt modelId="{8ACFB03D-8FE0-4C9F-8B31-EC15DBDBCC94}" type="sibTrans" cxnId="{3691C4CE-6268-4CA7-8FA2-1485119FA4FF}">
      <dgm:prSet/>
      <dgm:spPr/>
      <dgm:t>
        <a:bodyPr/>
        <a:lstStyle/>
        <a:p>
          <a:endParaRPr lang="de-DE" sz="1050"/>
        </a:p>
      </dgm:t>
    </dgm:pt>
    <dgm:pt modelId="{22E42CA1-4DD1-4F59-B0D5-45F1DA5AD1EB}">
      <dgm:prSet custT="1"/>
      <dgm:spPr/>
      <dgm:t>
        <a:bodyPr/>
        <a:lstStyle/>
        <a:p>
          <a:r>
            <a:rPr lang="en-GB" sz="1800" dirty="0"/>
            <a:t>Renewable Energy Act (832), 2011</a:t>
          </a:r>
          <a:endParaRPr lang="de-DE" sz="1800" dirty="0"/>
        </a:p>
      </dgm:t>
    </dgm:pt>
    <dgm:pt modelId="{D127DE6A-92A4-4173-B484-62A7871C3E98}" type="parTrans" cxnId="{C6372811-3CA1-4614-B088-F94927B0AA39}">
      <dgm:prSet/>
      <dgm:spPr/>
      <dgm:t>
        <a:bodyPr/>
        <a:lstStyle/>
        <a:p>
          <a:endParaRPr lang="de-DE"/>
        </a:p>
      </dgm:t>
    </dgm:pt>
    <dgm:pt modelId="{28A2A098-C841-4D7D-A889-A5081E15B2F1}" type="sibTrans" cxnId="{C6372811-3CA1-4614-B088-F94927B0AA39}">
      <dgm:prSet/>
      <dgm:spPr/>
      <dgm:t>
        <a:bodyPr/>
        <a:lstStyle/>
        <a:p>
          <a:endParaRPr lang="de-DE"/>
        </a:p>
      </dgm:t>
    </dgm:pt>
    <dgm:pt modelId="{05A5E0CB-34BA-4547-A813-C05256FB1741}">
      <dgm:prSet custT="1"/>
      <dgm:spPr/>
      <dgm:t>
        <a:bodyPr/>
        <a:lstStyle/>
        <a:p>
          <a:pPr algn="just"/>
          <a:r>
            <a:rPr lang="en-GB" sz="1200" dirty="0"/>
            <a:t>Under this act, there are Licensing procedures, fees-in-tariff scheme, purchase obligation and rights to transmission and distribution systems for renewable energy (RE) plants, net metering and renewable energy fund. The feed-in-tariff scheme was established under the renewable energy act 2011 of Ghana to guarantee the sales of electricity generated from RE sources into the national grid.</a:t>
          </a:r>
          <a:endParaRPr lang="de-DE" sz="1200" dirty="0"/>
        </a:p>
      </dgm:t>
    </dgm:pt>
    <dgm:pt modelId="{431EB92C-E6DF-4C70-B545-CAAC7E02A1FF}" type="parTrans" cxnId="{132147B4-9377-478B-8BFC-8A8CF25C9CDB}">
      <dgm:prSet/>
      <dgm:spPr/>
      <dgm:t>
        <a:bodyPr/>
        <a:lstStyle/>
        <a:p>
          <a:endParaRPr lang="de-DE"/>
        </a:p>
      </dgm:t>
    </dgm:pt>
    <dgm:pt modelId="{57A04894-C696-42ED-A9D2-858FE0C58DC5}" type="sibTrans" cxnId="{132147B4-9377-478B-8BFC-8A8CF25C9CDB}">
      <dgm:prSet/>
      <dgm:spPr/>
      <dgm:t>
        <a:bodyPr/>
        <a:lstStyle/>
        <a:p>
          <a:endParaRPr lang="de-DE"/>
        </a:p>
      </dgm:t>
    </dgm:pt>
    <dgm:pt modelId="{F5B986B3-9D5B-4CCA-9543-04C396986415}" type="pres">
      <dgm:prSet presAssocID="{7EEB7CD2-6E74-48EB-AF4C-43D82623697E}" presName="Name0" presStyleCnt="0">
        <dgm:presLayoutVars>
          <dgm:chPref val="1"/>
          <dgm:dir/>
          <dgm:animOne val="branch"/>
          <dgm:animLvl val="lvl"/>
          <dgm:resizeHandles val="exact"/>
        </dgm:presLayoutVars>
      </dgm:prSet>
      <dgm:spPr/>
    </dgm:pt>
    <dgm:pt modelId="{9DFCAD27-AD48-456B-A2FD-4B87333D5200}" type="pres">
      <dgm:prSet presAssocID="{72FF7D77-2DB2-43B6-97FE-4C298BC6A48D}" presName="root1" presStyleCnt="0"/>
      <dgm:spPr/>
    </dgm:pt>
    <dgm:pt modelId="{F8048C39-1A51-4BE2-9095-15A47DD98855}" type="pres">
      <dgm:prSet presAssocID="{72FF7D77-2DB2-43B6-97FE-4C298BC6A48D}" presName="LevelOneTextNode" presStyleLbl="node0" presStyleIdx="0" presStyleCnt="1" custScaleX="118059" custScaleY="131177" custLinFactX="-21252" custLinFactNeighborX="-100000" custLinFactNeighborY="262">
        <dgm:presLayoutVars>
          <dgm:chPref val="3"/>
        </dgm:presLayoutVars>
      </dgm:prSet>
      <dgm:spPr/>
    </dgm:pt>
    <dgm:pt modelId="{8582971B-7A40-4B92-9CA9-DB567B6369EE}" type="pres">
      <dgm:prSet presAssocID="{72FF7D77-2DB2-43B6-97FE-4C298BC6A48D}" presName="level2hierChild" presStyleCnt="0"/>
      <dgm:spPr/>
    </dgm:pt>
    <dgm:pt modelId="{FD32080E-2C88-486E-845F-FBB69E0600DB}" type="pres">
      <dgm:prSet presAssocID="{0B7E3EE0-AF2C-40A6-855E-76BA2C4FEC37}" presName="conn2-1" presStyleLbl="parChTrans1D2" presStyleIdx="0" presStyleCnt="6"/>
      <dgm:spPr/>
    </dgm:pt>
    <dgm:pt modelId="{6A220E88-F3D9-45B9-BF07-4FD2B680D968}" type="pres">
      <dgm:prSet presAssocID="{0B7E3EE0-AF2C-40A6-855E-76BA2C4FEC37}" presName="connTx" presStyleLbl="parChTrans1D2" presStyleIdx="0" presStyleCnt="6"/>
      <dgm:spPr/>
    </dgm:pt>
    <dgm:pt modelId="{5A4DA4E5-56FC-4A53-ACC8-38F5531A4AF0}" type="pres">
      <dgm:prSet presAssocID="{3DA5EBB1-3484-472E-BBEB-89D2BF141B9E}" presName="root2" presStyleCnt="0"/>
      <dgm:spPr/>
    </dgm:pt>
    <dgm:pt modelId="{9B5F8D14-F470-4968-BA94-36272850007F}" type="pres">
      <dgm:prSet presAssocID="{3DA5EBB1-3484-472E-BBEB-89D2BF141B9E}" presName="LevelTwoTextNode" presStyleLbl="node2" presStyleIdx="0" presStyleCnt="6" custScaleX="119162">
        <dgm:presLayoutVars>
          <dgm:chPref val="3"/>
        </dgm:presLayoutVars>
      </dgm:prSet>
      <dgm:spPr/>
    </dgm:pt>
    <dgm:pt modelId="{DAC3BA5B-CA07-4B1A-A89A-2717A4DF8312}" type="pres">
      <dgm:prSet presAssocID="{3DA5EBB1-3484-472E-BBEB-89D2BF141B9E}" presName="level3hierChild" presStyleCnt="0"/>
      <dgm:spPr/>
    </dgm:pt>
    <dgm:pt modelId="{F692E7C5-EA11-437C-8F9E-63B9FB061306}" type="pres">
      <dgm:prSet presAssocID="{605BCAE5-6CF3-46A1-B7BC-391EC5524C99}" presName="conn2-1" presStyleLbl="parChTrans1D3" presStyleIdx="0" presStyleCnt="6"/>
      <dgm:spPr/>
    </dgm:pt>
    <dgm:pt modelId="{A0B2266D-067D-45BB-8326-A68E5E5C8E58}" type="pres">
      <dgm:prSet presAssocID="{605BCAE5-6CF3-46A1-B7BC-391EC5524C99}" presName="connTx" presStyleLbl="parChTrans1D3" presStyleIdx="0" presStyleCnt="6"/>
      <dgm:spPr/>
    </dgm:pt>
    <dgm:pt modelId="{317703B3-DFE3-4E22-867D-ADCB8336679E}" type="pres">
      <dgm:prSet presAssocID="{D1B6B137-33C0-4C21-9AC5-C0C079440B73}" presName="root2" presStyleCnt="0"/>
      <dgm:spPr/>
    </dgm:pt>
    <dgm:pt modelId="{3B2B7325-0864-4E18-8A85-F1B650E7703E}" type="pres">
      <dgm:prSet presAssocID="{D1B6B137-33C0-4C21-9AC5-C0C079440B73}" presName="LevelTwoTextNode" presStyleLbl="node3" presStyleIdx="0" presStyleCnt="6" custScaleX="363243" custScaleY="118303">
        <dgm:presLayoutVars>
          <dgm:chPref val="3"/>
        </dgm:presLayoutVars>
      </dgm:prSet>
      <dgm:spPr/>
    </dgm:pt>
    <dgm:pt modelId="{4A9D3432-B19D-43D1-850C-6F49B48CDA32}" type="pres">
      <dgm:prSet presAssocID="{D1B6B137-33C0-4C21-9AC5-C0C079440B73}" presName="level3hierChild" presStyleCnt="0"/>
      <dgm:spPr/>
    </dgm:pt>
    <dgm:pt modelId="{EF37225B-38E1-4AD9-ACE3-7CD06A7086C8}" type="pres">
      <dgm:prSet presAssocID="{5D05DFD6-5922-4789-93FA-383344759A38}" presName="conn2-1" presStyleLbl="parChTrans1D2" presStyleIdx="1" presStyleCnt="6"/>
      <dgm:spPr/>
    </dgm:pt>
    <dgm:pt modelId="{3BB6F58D-2F5B-4CC6-AE11-F3C6678F41F1}" type="pres">
      <dgm:prSet presAssocID="{5D05DFD6-5922-4789-93FA-383344759A38}" presName="connTx" presStyleLbl="parChTrans1D2" presStyleIdx="1" presStyleCnt="6"/>
      <dgm:spPr/>
    </dgm:pt>
    <dgm:pt modelId="{1F119F29-5FCA-4B95-81DF-31B85CB74756}" type="pres">
      <dgm:prSet presAssocID="{6635B4E2-5628-4D26-9E79-A41389F4A503}" presName="root2" presStyleCnt="0"/>
      <dgm:spPr/>
    </dgm:pt>
    <dgm:pt modelId="{6176A0AA-E08E-4ECB-BB66-3A0A22ECF866}" type="pres">
      <dgm:prSet presAssocID="{6635B4E2-5628-4D26-9E79-A41389F4A503}" presName="LevelTwoTextNode" presStyleLbl="node2" presStyleIdx="1" presStyleCnt="6" custScaleX="119162">
        <dgm:presLayoutVars>
          <dgm:chPref val="3"/>
        </dgm:presLayoutVars>
      </dgm:prSet>
      <dgm:spPr/>
    </dgm:pt>
    <dgm:pt modelId="{46C3ED11-0EF2-41BA-8F96-C0D22AD98ED7}" type="pres">
      <dgm:prSet presAssocID="{6635B4E2-5628-4D26-9E79-A41389F4A503}" presName="level3hierChild" presStyleCnt="0"/>
      <dgm:spPr/>
    </dgm:pt>
    <dgm:pt modelId="{83938CE8-3115-4DD0-9895-0CE767D0A793}" type="pres">
      <dgm:prSet presAssocID="{5D80C1BF-61D9-4E11-8F86-231F407A8189}" presName="conn2-1" presStyleLbl="parChTrans1D3" presStyleIdx="1" presStyleCnt="6"/>
      <dgm:spPr/>
    </dgm:pt>
    <dgm:pt modelId="{6CC3C33D-6405-4235-92D5-ACEF5E3056C2}" type="pres">
      <dgm:prSet presAssocID="{5D80C1BF-61D9-4E11-8F86-231F407A8189}" presName="connTx" presStyleLbl="parChTrans1D3" presStyleIdx="1" presStyleCnt="6"/>
      <dgm:spPr/>
    </dgm:pt>
    <dgm:pt modelId="{3821E74E-684B-4209-8062-868E13290F4E}" type="pres">
      <dgm:prSet presAssocID="{348B5DA3-7082-4DD4-8E53-C82BC7EA47DC}" presName="root2" presStyleCnt="0"/>
      <dgm:spPr/>
    </dgm:pt>
    <dgm:pt modelId="{203CAB04-E3B2-4864-B9CF-B93887A480F5}" type="pres">
      <dgm:prSet presAssocID="{348B5DA3-7082-4DD4-8E53-C82BC7EA47DC}" presName="LevelTwoTextNode" presStyleLbl="node3" presStyleIdx="1" presStyleCnt="6" custScaleX="363243" custScaleY="118303">
        <dgm:presLayoutVars>
          <dgm:chPref val="3"/>
        </dgm:presLayoutVars>
      </dgm:prSet>
      <dgm:spPr/>
    </dgm:pt>
    <dgm:pt modelId="{E2EBE0ED-6D5E-4288-A645-290DE9BF17B8}" type="pres">
      <dgm:prSet presAssocID="{348B5DA3-7082-4DD4-8E53-C82BC7EA47DC}" presName="level3hierChild" presStyleCnt="0"/>
      <dgm:spPr/>
    </dgm:pt>
    <dgm:pt modelId="{A8D071E6-AE3B-44FF-9DEB-EEDE82B24998}" type="pres">
      <dgm:prSet presAssocID="{D127DE6A-92A4-4173-B484-62A7871C3E98}" presName="conn2-1" presStyleLbl="parChTrans1D2" presStyleIdx="2" presStyleCnt="6"/>
      <dgm:spPr/>
    </dgm:pt>
    <dgm:pt modelId="{FA2AC484-AACE-4B0B-A555-F84D05C23A85}" type="pres">
      <dgm:prSet presAssocID="{D127DE6A-92A4-4173-B484-62A7871C3E98}" presName="connTx" presStyleLbl="parChTrans1D2" presStyleIdx="2" presStyleCnt="6"/>
      <dgm:spPr/>
    </dgm:pt>
    <dgm:pt modelId="{4CE312F8-EF7B-43D0-848E-DA0B7C725411}" type="pres">
      <dgm:prSet presAssocID="{22E42CA1-4DD1-4F59-B0D5-45F1DA5AD1EB}" presName="root2" presStyleCnt="0"/>
      <dgm:spPr/>
    </dgm:pt>
    <dgm:pt modelId="{BE658041-7C93-4367-B46E-FF630B514C5A}" type="pres">
      <dgm:prSet presAssocID="{22E42CA1-4DD1-4F59-B0D5-45F1DA5AD1EB}" presName="LevelTwoTextNode" presStyleLbl="node2" presStyleIdx="2" presStyleCnt="6" custScaleX="119162">
        <dgm:presLayoutVars>
          <dgm:chPref val="3"/>
        </dgm:presLayoutVars>
      </dgm:prSet>
      <dgm:spPr/>
    </dgm:pt>
    <dgm:pt modelId="{01573681-3792-4E45-8494-A4EF52889D38}" type="pres">
      <dgm:prSet presAssocID="{22E42CA1-4DD1-4F59-B0D5-45F1DA5AD1EB}" presName="level3hierChild" presStyleCnt="0"/>
      <dgm:spPr/>
    </dgm:pt>
    <dgm:pt modelId="{5CB6C7A3-F7BB-4ECC-A2C9-0E9DAF2AB853}" type="pres">
      <dgm:prSet presAssocID="{431EB92C-E6DF-4C70-B545-CAAC7E02A1FF}" presName="conn2-1" presStyleLbl="parChTrans1D3" presStyleIdx="2" presStyleCnt="6"/>
      <dgm:spPr/>
    </dgm:pt>
    <dgm:pt modelId="{65365A91-9609-4312-BB23-20AFC128D04D}" type="pres">
      <dgm:prSet presAssocID="{431EB92C-E6DF-4C70-B545-CAAC7E02A1FF}" presName="connTx" presStyleLbl="parChTrans1D3" presStyleIdx="2" presStyleCnt="6"/>
      <dgm:spPr/>
    </dgm:pt>
    <dgm:pt modelId="{30A660AC-115E-4EFA-847F-4DD722AAC5DD}" type="pres">
      <dgm:prSet presAssocID="{05A5E0CB-34BA-4547-A813-C05256FB1741}" presName="root2" presStyleCnt="0"/>
      <dgm:spPr/>
    </dgm:pt>
    <dgm:pt modelId="{9783A95B-7CDC-45C5-A416-9CA8133F065C}" type="pres">
      <dgm:prSet presAssocID="{05A5E0CB-34BA-4547-A813-C05256FB1741}" presName="LevelTwoTextNode" presStyleLbl="node3" presStyleIdx="2" presStyleCnt="6" custScaleX="365810" custScaleY="125056">
        <dgm:presLayoutVars>
          <dgm:chPref val="3"/>
        </dgm:presLayoutVars>
      </dgm:prSet>
      <dgm:spPr/>
    </dgm:pt>
    <dgm:pt modelId="{E166283D-8011-411B-A5A8-D2F13DEBDE3A}" type="pres">
      <dgm:prSet presAssocID="{05A5E0CB-34BA-4547-A813-C05256FB1741}" presName="level3hierChild" presStyleCnt="0"/>
      <dgm:spPr/>
    </dgm:pt>
    <dgm:pt modelId="{011FD59F-D80D-4008-A53D-3F77E1A35DC6}" type="pres">
      <dgm:prSet presAssocID="{46A4B52A-D78A-4F6F-9DD9-EB7DB666AE00}" presName="conn2-1" presStyleLbl="parChTrans1D2" presStyleIdx="3" presStyleCnt="6"/>
      <dgm:spPr/>
    </dgm:pt>
    <dgm:pt modelId="{57C8A786-71FB-48E4-A0AB-1C093445D06C}" type="pres">
      <dgm:prSet presAssocID="{46A4B52A-D78A-4F6F-9DD9-EB7DB666AE00}" presName="connTx" presStyleLbl="parChTrans1D2" presStyleIdx="3" presStyleCnt="6"/>
      <dgm:spPr/>
    </dgm:pt>
    <dgm:pt modelId="{60C8F2C8-721D-4DAA-AE10-89F64C63B77C}" type="pres">
      <dgm:prSet presAssocID="{51B3EB87-BE95-4940-A87B-C40E1EC7EB27}" presName="root2" presStyleCnt="0"/>
      <dgm:spPr/>
    </dgm:pt>
    <dgm:pt modelId="{7661A03C-B0BD-4FB6-9F6A-B8D967332FAB}" type="pres">
      <dgm:prSet presAssocID="{51B3EB87-BE95-4940-A87B-C40E1EC7EB27}" presName="LevelTwoTextNode" presStyleLbl="node2" presStyleIdx="3" presStyleCnt="6" custScaleX="119162">
        <dgm:presLayoutVars>
          <dgm:chPref val="3"/>
        </dgm:presLayoutVars>
      </dgm:prSet>
      <dgm:spPr/>
    </dgm:pt>
    <dgm:pt modelId="{087F78ED-7C03-4D13-855D-438678D80BBB}" type="pres">
      <dgm:prSet presAssocID="{51B3EB87-BE95-4940-A87B-C40E1EC7EB27}" presName="level3hierChild" presStyleCnt="0"/>
      <dgm:spPr/>
    </dgm:pt>
    <dgm:pt modelId="{588F2113-4DB7-45DF-B555-0AE49365AA29}" type="pres">
      <dgm:prSet presAssocID="{A8805EB7-15A6-40EB-BF30-9DC2D8D62789}" presName="conn2-1" presStyleLbl="parChTrans1D3" presStyleIdx="3" presStyleCnt="6"/>
      <dgm:spPr/>
    </dgm:pt>
    <dgm:pt modelId="{741B15AD-69DE-478E-AD3C-43AF13667779}" type="pres">
      <dgm:prSet presAssocID="{A8805EB7-15A6-40EB-BF30-9DC2D8D62789}" presName="connTx" presStyleLbl="parChTrans1D3" presStyleIdx="3" presStyleCnt="6"/>
      <dgm:spPr/>
    </dgm:pt>
    <dgm:pt modelId="{4A744B6F-CA46-448C-A426-2BA58AC9367B}" type="pres">
      <dgm:prSet presAssocID="{4EC90676-2224-43C1-99A7-5BA732DABC2A}" presName="root2" presStyleCnt="0"/>
      <dgm:spPr/>
    </dgm:pt>
    <dgm:pt modelId="{E65CEDA0-F920-4A41-858B-A20DACD29BB7}" type="pres">
      <dgm:prSet presAssocID="{4EC90676-2224-43C1-99A7-5BA732DABC2A}" presName="LevelTwoTextNode" presStyleLbl="node3" presStyleIdx="3" presStyleCnt="6" custScaleX="366010" custScaleY="118303">
        <dgm:presLayoutVars>
          <dgm:chPref val="3"/>
        </dgm:presLayoutVars>
      </dgm:prSet>
      <dgm:spPr/>
    </dgm:pt>
    <dgm:pt modelId="{0F5AA80A-0921-425E-9574-4AB50838869B}" type="pres">
      <dgm:prSet presAssocID="{4EC90676-2224-43C1-99A7-5BA732DABC2A}" presName="level3hierChild" presStyleCnt="0"/>
      <dgm:spPr/>
    </dgm:pt>
    <dgm:pt modelId="{C26E884F-448D-4103-8532-BFCC193BE8F9}" type="pres">
      <dgm:prSet presAssocID="{79F30D4D-D232-4A5F-8AE7-4925994E5C88}" presName="conn2-1" presStyleLbl="parChTrans1D2" presStyleIdx="4" presStyleCnt="6"/>
      <dgm:spPr/>
    </dgm:pt>
    <dgm:pt modelId="{CD6B91F9-D68D-43CE-B1FC-3E2CAF9AA515}" type="pres">
      <dgm:prSet presAssocID="{79F30D4D-D232-4A5F-8AE7-4925994E5C88}" presName="connTx" presStyleLbl="parChTrans1D2" presStyleIdx="4" presStyleCnt="6"/>
      <dgm:spPr/>
    </dgm:pt>
    <dgm:pt modelId="{F8F66760-35CC-4C54-9555-DF5235A7D1E5}" type="pres">
      <dgm:prSet presAssocID="{AEA21AF4-44A0-436A-860E-1969A833EB1F}" presName="root2" presStyleCnt="0"/>
      <dgm:spPr/>
    </dgm:pt>
    <dgm:pt modelId="{359B0960-BCD3-49B0-9404-CFE6946AB1E6}" type="pres">
      <dgm:prSet presAssocID="{AEA21AF4-44A0-436A-860E-1969A833EB1F}" presName="LevelTwoTextNode" presStyleLbl="node2" presStyleIdx="4" presStyleCnt="6" custScaleX="119162">
        <dgm:presLayoutVars>
          <dgm:chPref val="3"/>
        </dgm:presLayoutVars>
      </dgm:prSet>
      <dgm:spPr/>
    </dgm:pt>
    <dgm:pt modelId="{A52D6886-F4A3-4AF8-AE1A-3731CDD8828C}" type="pres">
      <dgm:prSet presAssocID="{AEA21AF4-44A0-436A-860E-1969A833EB1F}" presName="level3hierChild" presStyleCnt="0"/>
      <dgm:spPr/>
    </dgm:pt>
    <dgm:pt modelId="{A1D68A0D-6DB2-4C57-BBE0-9DCC22176EDC}" type="pres">
      <dgm:prSet presAssocID="{89CE731B-01D8-4C26-904E-521A9A034365}" presName="conn2-1" presStyleLbl="parChTrans1D3" presStyleIdx="4" presStyleCnt="6"/>
      <dgm:spPr/>
    </dgm:pt>
    <dgm:pt modelId="{E715FB74-8FB9-47C3-9DD1-7CAE648DDE5B}" type="pres">
      <dgm:prSet presAssocID="{89CE731B-01D8-4C26-904E-521A9A034365}" presName="connTx" presStyleLbl="parChTrans1D3" presStyleIdx="4" presStyleCnt="6"/>
      <dgm:spPr/>
    </dgm:pt>
    <dgm:pt modelId="{C0C348E8-4B39-47EC-A992-9DA48B2C652C}" type="pres">
      <dgm:prSet presAssocID="{C428F783-3F16-4AD2-8FF3-65F6D61E99AB}" presName="root2" presStyleCnt="0"/>
      <dgm:spPr/>
    </dgm:pt>
    <dgm:pt modelId="{CF8A6137-24B3-42CC-84F5-B9678B3C0435}" type="pres">
      <dgm:prSet presAssocID="{C428F783-3F16-4AD2-8FF3-65F6D61E99AB}" presName="LevelTwoTextNode" presStyleLbl="node3" presStyleIdx="4" presStyleCnt="6" custScaleX="366010" custScaleY="141044">
        <dgm:presLayoutVars>
          <dgm:chPref val="3"/>
        </dgm:presLayoutVars>
      </dgm:prSet>
      <dgm:spPr/>
    </dgm:pt>
    <dgm:pt modelId="{790F9876-8208-4858-8D9E-376C7D28F183}" type="pres">
      <dgm:prSet presAssocID="{C428F783-3F16-4AD2-8FF3-65F6D61E99AB}" presName="level3hierChild" presStyleCnt="0"/>
      <dgm:spPr/>
    </dgm:pt>
    <dgm:pt modelId="{3F97B809-99BA-432B-8861-986C12380EF4}" type="pres">
      <dgm:prSet presAssocID="{C70A1E80-9A8C-4A07-9D1E-6C853193C88C}" presName="conn2-1" presStyleLbl="parChTrans1D2" presStyleIdx="5" presStyleCnt="6"/>
      <dgm:spPr/>
    </dgm:pt>
    <dgm:pt modelId="{5E515367-FF53-4126-B88D-D508821AD1F8}" type="pres">
      <dgm:prSet presAssocID="{C70A1E80-9A8C-4A07-9D1E-6C853193C88C}" presName="connTx" presStyleLbl="parChTrans1D2" presStyleIdx="5" presStyleCnt="6"/>
      <dgm:spPr/>
    </dgm:pt>
    <dgm:pt modelId="{726DF11A-9200-4940-AE47-D47303284D3A}" type="pres">
      <dgm:prSet presAssocID="{5757F80D-B295-44DD-A1E3-1B2A307B81AB}" presName="root2" presStyleCnt="0"/>
      <dgm:spPr/>
    </dgm:pt>
    <dgm:pt modelId="{6BD499B8-660C-43B3-BAC3-257BDCE6F06A}" type="pres">
      <dgm:prSet presAssocID="{5757F80D-B295-44DD-A1E3-1B2A307B81AB}" presName="LevelTwoTextNode" presStyleLbl="node2" presStyleIdx="5" presStyleCnt="6" custScaleX="119162">
        <dgm:presLayoutVars>
          <dgm:chPref val="3"/>
        </dgm:presLayoutVars>
      </dgm:prSet>
      <dgm:spPr/>
    </dgm:pt>
    <dgm:pt modelId="{213D25A6-BF6E-453D-BC76-9C435FE93554}" type="pres">
      <dgm:prSet presAssocID="{5757F80D-B295-44DD-A1E3-1B2A307B81AB}" presName="level3hierChild" presStyleCnt="0"/>
      <dgm:spPr/>
    </dgm:pt>
    <dgm:pt modelId="{923A22EE-FBA9-498E-A147-EB77896675DE}" type="pres">
      <dgm:prSet presAssocID="{0C203C02-D148-4A06-825D-2F142A3BFEF5}" presName="conn2-1" presStyleLbl="parChTrans1D3" presStyleIdx="5" presStyleCnt="6"/>
      <dgm:spPr/>
    </dgm:pt>
    <dgm:pt modelId="{1F7B053C-28F6-4942-8D62-05CFE47DC017}" type="pres">
      <dgm:prSet presAssocID="{0C203C02-D148-4A06-825D-2F142A3BFEF5}" presName="connTx" presStyleLbl="parChTrans1D3" presStyleIdx="5" presStyleCnt="6"/>
      <dgm:spPr/>
    </dgm:pt>
    <dgm:pt modelId="{2B76D728-6B06-4963-8542-8F9CCBC58BC1}" type="pres">
      <dgm:prSet presAssocID="{BA25F9EE-6236-41C6-9F88-131EE3E19D23}" presName="root2" presStyleCnt="0"/>
      <dgm:spPr/>
    </dgm:pt>
    <dgm:pt modelId="{603A2471-2747-4B4A-9FF6-52A245A373EB}" type="pres">
      <dgm:prSet presAssocID="{BA25F9EE-6236-41C6-9F88-131EE3E19D23}" presName="LevelTwoTextNode" presStyleLbl="node3" presStyleIdx="5" presStyleCnt="6" custScaleX="368189" custScaleY="118303">
        <dgm:presLayoutVars>
          <dgm:chPref val="3"/>
        </dgm:presLayoutVars>
      </dgm:prSet>
      <dgm:spPr/>
    </dgm:pt>
    <dgm:pt modelId="{20988C9E-09AF-4AC2-80F1-53CCA6CAD515}" type="pres">
      <dgm:prSet presAssocID="{BA25F9EE-6236-41C6-9F88-131EE3E19D23}" presName="level3hierChild" presStyleCnt="0"/>
      <dgm:spPr/>
    </dgm:pt>
  </dgm:ptLst>
  <dgm:cxnLst>
    <dgm:cxn modelId="{0A5B2007-2BE6-4633-A31A-01F32E924FB9}" srcId="{72FF7D77-2DB2-43B6-97FE-4C298BC6A48D}" destId="{51B3EB87-BE95-4940-A87B-C40E1EC7EB27}" srcOrd="3" destOrd="0" parTransId="{46A4B52A-D78A-4F6F-9DD9-EB7DB666AE00}" sibTransId="{6DE01E6C-840C-4AC2-8B8D-056CA89CFB90}"/>
    <dgm:cxn modelId="{78001208-CB13-49D2-9330-0576558B8E6E}" srcId="{5757F80D-B295-44DD-A1E3-1B2A307B81AB}" destId="{BA25F9EE-6236-41C6-9F88-131EE3E19D23}" srcOrd="0" destOrd="0" parTransId="{0C203C02-D148-4A06-825D-2F142A3BFEF5}" sibTransId="{0E21557E-C56D-4719-B86F-21C04A7DB65D}"/>
    <dgm:cxn modelId="{C6372811-3CA1-4614-B088-F94927B0AA39}" srcId="{72FF7D77-2DB2-43B6-97FE-4C298BC6A48D}" destId="{22E42CA1-4DD1-4F59-B0D5-45F1DA5AD1EB}" srcOrd="2" destOrd="0" parTransId="{D127DE6A-92A4-4173-B484-62A7871C3E98}" sibTransId="{28A2A098-C841-4D7D-A889-A5081E15B2F1}"/>
    <dgm:cxn modelId="{1708B211-B550-44A4-B615-C1EF09360A04}" srcId="{AEA21AF4-44A0-436A-860E-1969A833EB1F}" destId="{C428F783-3F16-4AD2-8FF3-65F6D61E99AB}" srcOrd="0" destOrd="0" parTransId="{89CE731B-01D8-4C26-904E-521A9A034365}" sibTransId="{FB223FBF-F263-4102-BEE0-6C6DF2CEA264}"/>
    <dgm:cxn modelId="{590A9012-F961-43A5-B085-F09E98AFB730}" type="presOf" srcId="{A8805EB7-15A6-40EB-BF30-9DC2D8D62789}" destId="{588F2113-4DB7-45DF-B555-0AE49365AA29}" srcOrd="0" destOrd="0" presId="urn:microsoft.com/office/officeart/2008/layout/HorizontalMultiLevelHierarchy"/>
    <dgm:cxn modelId="{29897515-5854-4C89-9F21-415CEF2B8F34}" type="presOf" srcId="{5D80C1BF-61D9-4E11-8F86-231F407A8189}" destId="{6CC3C33D-6405-4235-92D5-ACEF5E3056C2}" srcOrd="1" destOrd="0" presId="urn:microsoft.com/office/officeart/2008/layout/HorizontalMultiLevelHierarchy"/>
    <dgm:cxn modelId="{EF151A1F-1208-47A6-9C52-CE7803CA0003}" type="presOf" srcId="{7EEB7CD2-6E74-48EB-AF4C-43D82623697E}" destId="{F5B986B3-9D5B-4CCA-9543-04C396986415}" srcOrd="0" destOrd="0" presId="urn:microsoft.com/office/officeart/2008/layout/HorizontalMultiLevelHierarchy"/>
    <dgm:cxn modelId="{53BE5E21-AC43-4032-B901-C29788D23A7C}" type="presOf" srcId="{C70A1E80-9A8C-4A07-9D1E-6C853193C88C}" destId="{3F97B809-99BA-432B-8861-986C12380EF4}" srcOrd="0" destOrd="0" presId="urn:microsoft.com/office/officeart/2008/layout/HorizontalMultiLevelHierarchy"/>
    <dgm:cxn modelId="{155E8E28-A114-4CEE-887C-24BB94ECCCA5}" type="presOf" srcId="{605BCAE5-6CF3-46A1-B7BC-391EC5524C99}" destId="{F692E7C5-EA11-437C-8F9E-63B9FB061306}" srcOrd="0" destOrd="0" presId="urn:microsoft.com/office/officeart/2008/layout/HorizontalMultiLevelHierarchy"/>
    <dgm:cxn modelId="{B6E3D229-C1C9-4D87-A91C-897435008B40}" type="presOf" srcId="{5D05DFD6-5922-4789-93FA-383344759A38}" destId="{3BB6F58D-2F5B-4CC6-AE11-F3C6678F41F1}" srcOrd="1" destOrd="0" presId="urn:microsoft.com/office/officeart/2008/layout/HorizontalMultiLevelHierarchy"/>
    <dgm:cxn modelId="{6172DF2B-F7AA-40F0-B34F-932FF80E128A}" srcId="{51B3EB87-BE95-4940-A87B-C40E1EC7EB27}" destId="{4EC90676-2224-43C1-99A7-5BA732DABC2A}" srcOrd="0" destOrd="0" parTransId="{A8805EB7-15A6-40EB-BF30-9DC2D8D62789}" sibTransId="{03039A4E-2C3D-4F07-A1F7-A266ADEB0D6E}"/>
    <dgm:cxn modelId="{FC31D03F-55F1-43B0-972E-5988177DCCAA}" type="presOf" srcId="{C428F783-3F16-4AD2-8FF3-65F6D61E99AB}" destId="{CF8A6137-24B3-42CC-84F5-B9678B3C0435}" srcOrd="0" destOrd="0" presId="urn:microsoft.com/office/officeart/2008/layout/HorizontalMultiLevelHierarchy"/>
    <dgm:cxn modelId="{D20C6C40-584F-46A9-B8F9-2D084D378009}" type="presOf" srcId="{D1B6B137-33C0-4C21-9AC5-C0C079440B73}" destId="{3B2B7325-0864-4E18-8A85-F1B650E7703E}" srcOrd="0" destOrd="0" presId="urn:microsoft.com/office/officeart/2008/layout/HorizontalMultiLevelHierarchy"/>
    <dgm:cxn modelId="{3C9FC262-8135-465F-BB01-AF1C6A667694}" srcId="{72FF7D77-2DB2-43B6-97FE-4C298BC6A48D}" destId="{6635B4E2-5628-4D26-9E79-A41389F4A503}" srcOrd="1" destOrd="0" parTransId="{5D05DFD6-5922-4789-93FA-383344759A38}" sibTransId="{202A39B9-45EE-48B5-B448-C128F15898C6}"/>
    <dgm:cxn modelId="{AC8C6845-AE49-404A-A887-E0A618600C6E}" type="presOf" srcId="{4EC90676-2224-43C1-99A7-5BA732DABC2A}" destId="{E65CEDA0-F920-4A41-858B-A20DACD29BB7}" srcOrd="0" destOrd="0" presId="urn:microsoft.com/office/officeart/2008/layout/HorizontalMultiLevelHierarchy"/>
    <dgm:cxn modelId="{FDC6F465-8F3D-4F32-82E9-3AB4BAF88F24}" srcId="{7EEB7CD2-6E74-48EB-AF4C-43D82623697E}" destId="{72FF7D77-2DB2-43B6-97FE-4C298BC6A48D}" srcOrd="0" destOrd="0" parTransId="{6EFB70E5-4DC7-4B6D-9A00-272B302F4F96}" sibTransId="{B9A7EE2D-2BE0-40F2-B1BE-D12CE8A7B4DC}"/>
    <dgm:cxn modelId="{71D6306B-B059-4A3D-9965-E90D3FE768A0}" type="presOf" srcId="{22E42CA1-4DD1-4F59-B0D5-45F1DA5AD1EB}" destId="{BE658041-7C93-4367-B46E-FF630B514C5A}" srcOrd="0" destOrd="0" presId="urn:microsoft.com/office/officeart/2008/layout/HorizontalMultiLevelHierarchy"/>
    <dgm:cxn modelId="{9FBFDF6B-C6BC-480E-AC63-351E66C07390}" type="presOf" srcId="{46A4B52A-D78A-4F6F-9DD9-EB7DB666AE00}" destId="{011FD59F-D80D-4008-A53D-3F77E1A35DC6}" srcOrd="0" destOrd="0" presId="urn:microsoft.com/office/officeart/2008/layout/HorizontalMultiLevelHierarchy"/>
    <dgm:cxn modelId="{3C7C444E-4DE4-46F3-852E-3A4266901FDD}" type="presOf" srcId="{C70A1E80-9A8C-4A07-9D1E-6C853193C88C}" destId="{5E515367-FF53-4126-B88D-D508821AD1F8}" srcOrd="1" destOrd="0" presId="urn:microsoft.com/office/officeart/2008/layout/HorizontalMultiLevelHierarchy"/>
    <dgm:cxn modelId="{F99B0750-085D-4384-B749-97B20171147E}" type="presOf" srcId="{431EB92C-E6DF-4C70-B545-CAAC7E02A1FF}" destId="{5CB6C7A3-F7BB-4ECC-A2C9-0E9DAF2AB853}" srcOrd="0" destOrd="0" presId="urn:microsoft.com/office/officeart/2008/layout/HorizontalMultiLevelHierarchy"/>
    <dgm:cxn modelId="{5C642052-E85E-44F9-AEFD-4760159B6805}" srcId="{6635B4E2-5628-4D26-9E79-A41389F4A503}" destId="{348B5DA3-7082-4DD4-8E53-C82BC7EA47DC}" srcOrd="0" destOrd="0" parTransId="{5D80C1BF-61D9-4E11-8F86-231F407A8189}" sibTransId="{C9CE8E1D-89EC-4525-84B7-8445A7805A4E}"/>
    <dgm:cxn modelId="{CEB04C72-BFE6-498D-8F92-19532D29B17D}" type="presOf" srcId="{72FF7D77-2DB2-43B6-97FE-4C298BC6A48D}" destId="{F8048C39-1A51-4BE2-9095-15A47DD98855}" srcOrd="0" destOrd="0" presId="urn:microsoft.com/office/officeart/2008/layout/HorizontalMultiLevelHierarchy"/>
    <dgm:cxn modelId="{B4ACFF52-CBBC-46FA-93A6-5D9024D3BCEF}" type="presOf" srcId="{6635B4E2-5628-4D26-9E79-A41389F4A503}" destId="{6176A0AA-E08E-4ECB-BB66-3A0A22ECF866}" srcOrd="0" destOrd="0" presId="urn:microsoft.com/office/officeart/2008/layout/HorizontalMultiLevelHierarchy"/>
    <dgm:cxn modelId="{2264B17A-4750-4FE4-B104-6E3C930EDF36}" type="presOf" srcId="{46A4B52A-D78A-4F6F-9DD9-EB7DB666AE00}" destId="{57C8A786-71FB-48E4-A0AB-1C093445D06C}" srcOrd="1" destOrd="0" presId="urn:microsoft.com/office/officeart/2008/layout/HorizontalMultiLevelHierarchy"/>
    <dgm:cxn modelId="{63C8AC7B-556D-4642-8526-509A1A3E91B8}" type="presOf" srcId="{89CE731B-01D8-4C26-904E-521A9A034365}" destId="{E715FB74-8FB9-47C3-9DD1-7CAE648DDE5B}" srcOrd="1" destOrd="0" presId="urn:microsoft.com/office/officeart/2008/layout/HorizontalMultiLevelHierarchy"/>
    <dgm:cxn modelId="{F8614C86-DC30-477D-B191-B2F174E13BE6}" srcId="{72FF7D77-2DB2-43B6-97FE-4C298BC6A48D}" destId="{5757F80D-B295-44DD-A1E3-1B2A307B81AB}" srcOrd="5" destOrd="0" parTransId="{C70A1E80-9A8C-4A07-9D1E-6C853193C88C}" sibTransId="{47E7824B-A030-4AB0-939F-D8A6EEEF2638}"/>
    <dgm:cxn modelId="{505B0F87-5321-4A3C-B419-7180DD327EE1}" type="presOf" srcId="{79F30D4D-D232-4A5F-8AE7-4925994E5C88}" destId="{CD6B91F9-D68D-43CE-B1FC-3E2CAF9AA515}" srcOrd="1" destOrd="0" presId="urn:microsoft.com/office/officeart/2008/layout/HorizontalMultiLevelHierarchy"/>
    <dgm:cxn modelId="{FF3A8B88-C871-476B-A144-35B8E044DF4E}" type="presOf" srcId="{79F30D4D-D232-4A5F-8AE7-4925994E5C88}" destId="{C26E884F-448D-4103-8532-BFCC193BE8F9}" srcOrd="0" destOrd="0" presId="urn:microsoft.com/office/officeart/2008/layout/HorizontalMultiLevelHierarchy"/>
    <dgm:cxn modelId="{CCAAFD8D-D970-4A84-8789-738C396E183B}" type="presOf" srcId="{51B3EB87-BE95-4940-A87B-C40E1EC7EB27}" destId="{7661A03C-B0BD-4FB6-9F6A-B8D967332FAB}" srcOrd="0" destOrd="0" presId="urn:microsoft.com/office/officeart/2008/layout/HorizontalMultiLevelHierarchy"/>
    <dgm:cxn modelId="{F2E91B94-B86C-4F36-BC8C-E6958C2F105A}" type="presOf" srcId="{5757F80D-B295-44DD-A1E3-1B2A307B81AB}" destId="{6BD499B8-660C-43B3-BAC3-257BDCE6F06A}" srcOrd="0" destOrd="0" presId="urn:microsoft.com/office/officeart/2008/layout/HorizontalMultiLevelHierarchy"/>
    <dgm:cxn modelId="{132147B4-9377-478B-8BFC-8A8CF25C9CDB}" srcId="{22E42CA1-4DD1-4F59-B0D5-45F1DA5AD1EB}" destId="{05A5E0CB-34BA-4547-A813-C05256FB1741}" srcOrd="0" destOrd="0" parTransId="{431EB92C-E6DF-4C70-B545-CAAC7E02A1FF}" sibTransId="{57A04894-C696-42ED-A9D2-858FE0C58DC5}"/>
    <dgm:cxn modelId="{9F7F1DB6-071A-4CCB-9BF6-1484E009BCCA}" type="presOf" srcId="{89CE731B-01D8-4C26-904E-521A9A034365}" destId="{A1D68A0D-6DB2-4C57-BBE0-9DCC22176EDC}" srcOrd="0" destOrd="0" presId="urn:microsoft.com/office/officeart/2008/layout/HorizontalMultiLevelHierarchy"/>
    <dgm:cxn modelId="{E6F6A1B8-C579-466E-A0BA-5F0892AAE3B1}" type="presOf" srcId="{0C203C02-D148-4A06-825D-2F142A3BFEF5}" destId="{923A22EE-FBA9-498E-A147-EB77896675DE}" srcOrd="0" destOrd="0" presId="urn:microsoft.com/office/officeart/2008/layout/HorizontalMultiLevelHierarchy"/>
    <dgm:cxn modelId="{BDE87FC0-1D10-4988-8B2A-DB55DCD9A522}" type="presOf" srcId="{AEA21AF4-44A0-436A-860E-1969A833EB1F}" destId="{359B0960-BCD3-49B0-9404-CFE6946AB1E6}" srcOrd="0" destOrd="0" presId="urn:microsoft.com/office/officeart/2008/layout/HorizontalMultiLevelHierarchy"/>
    <dgm:cxn modelId="{5A4F84C1-639C-4529-A3C7-A086F0DB578D}" type="presOf" srcId="{0C203C02-D148-4A06-825D-2F142A3BFEF5}" destId="{1F7B053C-28F6-4942-8D62-05CFE47DC017}" srcOrd="1" destOrd="0" presId="urn:microsoft.com/office/officeart/2008/layout/HorizontalMultiLevelHierarchy"/>
    <dgm:cxn modelId="{302E11CA-1F46-4D6F-9541-9A6F43E2A566}" type="presOf" srcId="{348B5DA3-7082-4DD4-8E53-C82BC7EA47DC}" destId="{203CAB04-E3B2-4864-B9CF-B93887A480F5}" srcOrd="0" destOrd="0" presId="urn:microsoft.com/office/officeart/2008/layout/HorizontalMultiLevelHierarchy"/>
    <dgm:cxn modelId="{3691C4CE-6268-4CA7-8FA2-1485119FA4FF}" srcId="{72FF7D77-2DB2-43B6-97FE-4C298BC6A48D}" destId="{3DA5EBB1-3484-472E-BBEB-89D2BF141B9E}" srcOrd="0" destOrd="0" parTransId="{0B7E3EE0-AF2C-40A6-855E-76BA2C4FEC37}" sibTransId="{8ACFB03D-8FE0-4C9F-8B31-EC15DBDBCC94}"/>
    <dgm:cxn modelId="{4796E9CF-0355-49A9-BD80-8C7246183C89}" type="presOf" srcId="{A8805EB7-15A6-40EB-BF30-9DC2D8D62789}" destId="{741B15AD-69DE-478E-AD3C-43AF13667779}" srcOrd="1" destOrd="0" presId="urn:microsoft.com/office/officeart/2008/layout/HorizontalMultiLevelHierarchy"/>
    <dgm:cxn modelId="{EED6DCD3-0FDA-4671-89DA-E2DD366A3F1D}" type="presOf" srcId="{0B7E3EE0-AF2C-40A6-855E-76BA2C4FEC37}" destId="{6A220E88-F3D9-45B9-BF07-4FD2B680D968}" srcOrd="1" destOrd="0" presId="urn:microsoft.com/office/officeart/2008/layout/HorizontalMultiLevelHierarchy"/>
    <dgm:cxn modelId="{50A221D4-B421-44A3-B7E9-FE22AE1FDEC2}" type="presOf" srcId="{605BCAE5-6CF3-46A1-B7BC-391EC5524C99}" destId="{A0B2266D-067D-45BB-8326-A68E5E5C8E58}" srcOrd="1" destOrd="0" presId="urn:microsoft.com/office/officeart/2008/layout/HorizontalMultiLevelHierarchy"/>
    <dgm:cxn modelId="{89D284D4-0F85-4859-BFC5-EBB6057ABDCB}" srcId="{3DA5EBB1-3484-472E-BBEB-89D2BF141B9E}" destId="{D1B6B137-33C0-4C21-9AC5-C0C079440B73}" srcOrd="0" destOrd="0" parTransId="{605BCAE5-6CF3-46A1-B7BC-391EC5524C99}" sibTransId="{D709D1ED-0334-4A1E-8D7D-3038817C5FF4}"/>
    <dgm:cxn modelId="{7EEB11DD-FCD0-4C48-87F9-7342268D2FE7}" type="presOf" srcId="{5D05DFD6-5922-4789-93FA-383344759A38}" destId="{EF37225B-38E1-4AD9-ACE3-7CD06A7086C8}" srcOrd="0" destOrd="0" presId="urn:microsoft.com/office/officeart/2008/layout/HorizontalMultiLevelHierarchy"/>
    <dgm:cxn modelId="{E16CF1E2-B7EA-4233-BB31-1B44890868B9}" type="presOf" srcId="{0B7E3EE0-AF2C-40A6-855E-76BA2C4FEC37}" destId="{FD32080E-2C88-486E-845F-FBB69E0600DB}" srcOrd="0" destOrd="0" presId="urn:microsoft.com/office/officeart/2008/layout/HorizontalMultiLevelHierarchy"/>
    <dgm:cxn modelId="{097787E6-D0A2-461A-9413-C376A81638C6}" type="presOf" srcId="{BA25F9EE-6236-41C6-9F88-131EE3E19D23}" destId="{603A2471-2747-4B4A-9FF6-52A245A373EB}" srcOrd="0" destOrd="0" presId="urn:microsoft.com/office/officeart/2008/layout/HorizontalMultiLevelHierarchy"/>
    <dgm:cxn modelId="{F65EF1E6-34B0-4F32-A8B8-5038247FDAA5}" type="presOf" srcId="{431EB92C-E6DF-4C70-B545-CAAC7E02A1FF}" destId="{65365A91-9609-4312-BB23-20AFC128D04D}" srcOrd="1" destOrd="0" presId="urn:microsoft.com/office/officeart/2008/layout/HorizontalMultiLevelHierarchy"/>
    <dgm:cxn modelId="{7E7463E9-8A49-4FBC-8CC5-39776132E426}" type="presOf" srcId="{5D80C1BF-61D9-4E11-8F86-231F407A8189}" destId="{83938CE8-3115-4DD0-9895-0CE767D0A793}" srcOrd="0" destOrd="0" presId="urn:microsoft.com/office/officeart/2008/layout/HorizontalMultiLevelHierarchy"/>
    <dgm:cxn modelId="{EE8CC8EC-370F-4C3F-A5A3-9B78B79FDE3E}" type="presOf" srcId="{3DA5EBB1-3484-472E-BBEB-89D2BF141B9E}" destId="{9B5F8D14-F470-4968-BA94-36272850007F}" srcOrd="0" destOrd="0" presId="urn:microsoft.com/office/officeart/2008/layout/HorizontalMultiLevelHierarchy"/>
    <dgm:cxn modelId="{3BFEC1F2-B2A9-43D5-B579-38CE3CC1449A}" type="presOf" srcId="{D127DE6A-92A4-4173-B484-62A7871C3E98}" destId="{FA2AC484-AACE-4B0B-A555-F84D05C23A85}" srcOrd="1" destOrd="0" presId="urn:microsoft.com/office/officeart/2008/layout/HorizontalMultiLevelHierarchy"/>
    <dgm:cxn modelId="{836202F7-D39F-4F38-B1ED-7E4AFAA332EB}" srcId="{72FF7D77-2DB2-43B6-97FE-4C298BC6A48D}" destId="{AEA21AF4-44A0-436A-860E-1969A833EB1F}" srcOrd="4" destOrd="0" parTransId="{79F30D4D-D232-4A5F-8AE7-4925994E5C88}" sibTransId="{4D722EB1-CA0F-4E10-9CBF-873F571CE89C}"/>
    <dgm:cxn modelId="{75EF4EF7-8834-4A09-92FD-806CEC3A46D2}" type="presOf" srcId="{D127DE6A-92A4-4173-B484-62A7871C3E98}" destId="{A8D071E6-AE3B-44FF-9DEB-EEDE82B24998}" srcOrd="0" destOrd="0" presId="urn:microsoft.com/office/officeart/2008/layout/HorizontalMultiLevelHierarchy"/>
    <dgm:cxn modelId="{2C702AF9-415B-4E6B-9A35-5326A0BB01B9}" type="presOf" srcId="{05A5E0CB-34BA-4547-A813-C05256FB1741}" destId="{9783A95B-7CDC-45C5-A416-9CA8133F065C}" srcOrd="0" destOrd="0" presId="urn:microsoft.com/office/officeart/2008/layout/HorizontalMultiLevelHierarchy"/>
    <dgm:cxn modelId="{1F182ECF-AE71-4EC0-A5A1-59472F22F21F}" type="presParOf" srcId="{F5B986B3-9D5B-4CCA-9543-04C396986415}" destId="{9DFCAD27-AD48-456B-A2FD-4B87333D5200}" srcOrd="0" destOrd="0" presId="urn:microsoft.com/office/officeart/2008/layout/HorizontalMultiLevelHierarchy"/>
    <dgm:cxn modelId="{59D657B1-C341-4A45-908B-925C297B630A}" type="presParOf" srcId="{9DFCAD27-AD48-456B-A2FD-4B87333D5200}" destId="{F8048C39-1A51-4BE2-9095-15A47DD98855}" srcOrd="0" destOrd="0" presId="urn:microsoft.com/office/officeart/2008/layout/HorizontalMultiLevelHierarchy"/>
    <dgm:cxn modelId="{C427EAA7-279E-436D-9530-3CC79180284B}" type="presParOf" srcId="{9DFCAD27-AD48-456B-A2FD-4B87333D5200}" destId="{8582971B-7A40-4B92-9CA9-DB567B6369EE}" srcOrd="1" destOrd="0" presId="urn:microsoft.com/office/officeart/2008/layout/HorizontalMultiLevelHierarchy"/>
    <dgm:cxn modelId="{9F19B3AA-34CB-4F1E-ADA8-18B85FE45796}" type="presParOf" srcId="{8582971B-7A40-4B92-9CA9-DB567B6369EE}" destId="{FD32080E-2C88-486E-845F-FBB69E0600DB}" srcOrd="0" destOrd="0" presId="urn:microsoft.com/office/officeart/2008/layout/HorizontalMultiLevelHierarchy"/>
    <dgm:cxn modelId="{8E1106F9-FD5C-4FE4-9207-DBA40D378C09}" type="presParOf" srcId="{FD32080E-2C88-486E-845F-FBB69E0600DB}" destId="{6A220E88-F3D9-45B9-BF07-4FD2B680D968}" srcOrd="0" destOrd="0" presId="urn:microsoft.com/office/officeart/2008/layout/HorizontalMultiLevelHierarchy"/>
    <dgm:cxn modelId="{C87AD5CC-4D4C-4649-AFC8-64D6529D117A}" type="presParOf" srcId="{8582971B-7A40-4B92-9CA9-DB567B6369EE}" destId="{5A4DA4E5-56FC-4A53-ACC8-38F5531A4AF0}" srcOrd="1" destOrd="0" presId="urn:microsoft.com/office/officeart/2008/layout/HorizontalMultiLevelHierarchy"/>
    <dgm:cxn modelId="{D4F4794E-8C72-42A3-93E1-A26CA8B9EB4B}" type="presParOf" srcId="{5A4DA4E5-56FC-4A53-ACC8-38F5531A4AF0}" destId="{9B5F8D14-F470-4968-BA94-36272850007F}" srcOrd="0" destOrd="0" presId="urn:microsoft.com/office/officeart/2008/layout/HorizontalMultiLevelHierarchy"/>
    <dgm:cxn modelId="{5B8C74A8-B08B-439D-A098-B0368D11B60E}" type="presParOf" srcId="{5A4DA4E5-56FC-4A53-ACC8-38F5531A4AF0}" destId="{DAC3BA5B-CA07-4B1A-A89A-2717A4DF8312}" srcOrd="1" destOrd="0" presId="urn:microsoft.com/office/officeart/2008/layout/HorizontalMultiLevelHierarchy"/>
    <dgm:cxn modelId="{5E680AC9-110E-4683-9012-6852AA577030}" type="presParOf" srcId="{DAC3BA5B-CA07-4B1A-A89A-2717A4DF8312}" destId="{F692E7C5-EA11-437C-8F9E-63B9FB061306}" srcOrd="0" destOrd="0" presId="urn:microsoft.com/office/officeart/2008/layout/HorizontalMultiLevelHierarchy"/>
    <dgm:cxn modelId="{CA5165CE-DCC6-41F4-A430-05760AB57C8A}" type="presParOf" srcId="{F692E7C5-EA11-437C-8F9E-63B9FB061306}" destId="{A0B2266D-067D-45BB-8326-A68E5E5C8E58}" srcOrd="0" destOrd="0" presId="urn:microsoft.com/office/officeart/2008/layout/HorizontalMultiLevelHierarchy"/>
    <dgm:cxn modelId="{8235A4B5-489C-4B92-9C8D-05CBEBF22CD6}" type="presParOf" srcId="{DAC3BA5B-CA07-4B1A-A89A-2717A4DF8312}" destId="{317703B3-DFE3-4E22-867D-ADCB8336679E}" srcOrd="1" destOrd="0" presId="urn:microsoft.com/office/officeart/2008/layout/HorizontalMultiLevelHierarchy"/>
    <dgm:cxn modelId="{CE573A11-99AA-44DA-B84D-0F7B47DA332D}" type="presParOf" srcId="{317703B3-DFE3-4E22-867D-ADCB8336679E}" destId="{3B2B7325-0864-4E18-8A85-F1B650E7703E}" srcOrd="0" destOrd="0" presId="urn:microsoft.com/office/officeart/2008/layout/HorizontalMultiLevelHierarchy"/>
    <dgm:cxn modelId="{B46F6579-A6DC-49A2-8071-3BA3174ECF1E}" type="presParOf" srcId="{317703B3-DFE3-4E22-867D-ADCB8336679E}" destId="{4A9D3432-B19D-43D1-850C-6F49B48CDA32}" srcOrd="1" destOrd="0" presId="urn:microsoft.com/office/officeart/2008/layout/HorizontalMultiLevelHierarchy"/>
    <dgm:cxn modelId="{115D6023-9A92-439A-9687-AFB6483A474A}" type="presParOf" srcId="{8582971B-7A40-4B92-9CA9-DB567B6369EE}" destId="{EF37225B-38E1-4AD9-ACE3-7CD06A7086C8}" srcOrd="2" destOrd="0" presId="urn:microsoft.com/office/officeart/2008/layout/HorizontalMultiLevelHierarchy"/>
    <dgm:cxn modelId="{2BD99F20-E362-4FD8-A451-60394D7A57D2}" type="presParOf" srcId="{EF37225B-38E1-4AD9-ACE3-7CD06A7086C8}" destId="{3BB6F58D-2F5B-4CC6-AE11-F3C6678F41F1}" srcOrd="0" destOrd="0" presId="urn:microsoft.com/office/officeart/2008/layout/HorizontalMultiLevelHierarchy"/>
    <dgm:cxn modelId="{A66A0065-91A4-440F-9157-E8A3FBCCAFB3}" type="presParOf" srcId="{8582971B-7A40-4B92-9CA9-DB567B6369EE}" destId="{1F119F29-5FCA-4B95-81DF-31B85CB74756}" srcOrd="3" destOrd="0" presId="urn:microsoft.com/office/officeart/2008/layout/HorizontalMultiLevelHierarchy"/>
    <dgm:cxn modelId="{087E9B5F-2DDE-4711-83BA-5C82B998BF75}" type="presParOf" srcId="{1F119F29-5FCA-4B95-81DF-31B85CB74756}" destId="{6176A0AA-E08E-4ECB-BB66-3A0A22ECF866}" srcOrd="0" destOrd="0" presId="urn:microsoft.com/office/officeart/2008/layout/HorizontalMultiLevelHierarchy"/>
    <dgm:cxn modelId="{85D2A171-C820-46B7-9D03-D3BB0E6C7DFE}" type="presParOf" srcId="{1F119F29-5FCA-4B95-81DF-31B85CB74756}" destId="{46C3ED11-0EF2-41BA-8F96-C0D22AD98ED7}" srcOrd="1" destOrd="0" presId="urn:microsoft.com/office/officeart/2008/layout/HorizontalMultiLevelHierarchy"/>
    <dgm:cxn modelId="{4A4A3A11-5469-4D6D-BCCF-9BE2850D38A4}" type="presParOf" srcId="{46C3ED11-0EF2-41BA-8F96-C0D22AD98ED7}" destId="{83938CE8-3115-4DD0-9895-0CE767D0A793}" srcOrd="0" destOrd="0" presId="urn:microsoft.com/office/officeart/2008/layout/HorizontalMultiLevelHierarchy"/>
    <dgm:cxn modelId="{10124524-83D9-4C80-AB14-F3E901A205BB}" type="presParOf" srcId="{83938CE8-3115-4DD0-9895-0CE767D0A793}" destId="{6CC3C33D-6405-4235-92D5-ACEF5E3056C2}" srcOrd="0" destOrd="0" presId="urn:microsoft.com/office/officeart/2008/layout/HorizontalMultiLevelHierarchy"/>
    <dgm:cxn modelId="{DF143D27-CF94-4FD2-B34F-6C522B3BED2E}" type="presParOf" srcId="{46C3ED11-0EF2-41BA-8F96-C0D22AD98ED7}" destId="{3821E74E-684B-4209-8062-868E13290F4E}" srcOrd="1" destOrd="0" presId="urn:microsoft.com/office/officeart/2008/layout/HorizontalMultiLevelHierarchy"/>
    <dgm:cxn modelId="{7D9A338A-9771-4E7A-89D9-A80591B0032E}" type="presParOf" srcId="{3821E74E-684B-4209-8062-868E13290F4E}" destId="{203CAB04-E3B2-4864-B9CF-B93887A480F5}" srcOrd="0" destOrd="0" presId="urn:microsoft.com/office/officeart/2008/layout/HorizontalMultiLevelHierarchy"/>
    <dgm:cxn modelId="{BFB45E44-A361-4288-9E44-421657FC1066}" type="presParOf" srcId="{3821E74E-684B-4209-8062-868E13290F4E}" destId="{E2EBE0ED-6D5E-4288-A645-290DE9BF17B8}" srcOrd="1" destOrd="0" presId="urn:microsoft.com/office/officeart/2008/layout/HorizontalMultiLevelHierarchy"/>
    <dgm:cxn modelId="{42CCBCD8-7B19-4D88-AB96-2DB944FE00D6}" type="presParOf" srcId="{8582971B-7A40-4B92-9CA9-DB567B6369EE}" destId="{A8D071E6-AE3B-44FF-9DEB-EEDE82B24998}" srcOrd="4" destOrd="0" presId="urn:microsoft.com/office/officeart/2008/layout/HorizontalMultiLevelHierarchy"/>
    <dgm:cxn modelId="{DF1A8736-55C5-47B6-AAA7-02EF83E8CB46}" type="presParOf" srcId="{A8D071E6-AE3B-44FF-9DEB-EEDE82B24998}" destId="{FA2AC484-AACE-4B0B-A555-F84D05C23A85}" srcOrd="0" destOrd="0" presId="urn:microsoft.com/office/officeart/2008/layout/HorizontalMultiLevelHierarchy"/>
    <dgm:cxn modelId="{56CB78C3-1ABE-4363-8DD1-EAD2980F3F58}" type="presParOf" srcId="{8582971B-7A40-4B92-9CA9-DB567B6369EE}" destId="{4CE312F8-EF7B-43D0-848E-DA0B7C725411}" srcOrd="5" destOrd="0" presId="urn:microsoft.com/office/officeart/2008/layout/HorizontalMultiLevelHierarchy"/>
    <dgm:cxn modelId="{3CFCD8FF-3974-4F7F-A21C-FD5B30ED1230}" type="presParOf" srcId="{4CE312F8-EF7B-43D0-848E-DA0B7C725411}" destId="{BE658041-7C93-4367-B46E-FF630B514C5A}" srcOrd="0" destOrd="0" presId="urn:microsoft.com/office/officeart/2008/layout/HorizontalMultiLevelHierarchy"/>
    <dgm:cxn modelId="{A4840874-BCB4-4816-9181-2CA9874CE6BB}" type="presParOf" srcId="{4CE312F8-EF7B-43D0-848E-DA0B7C725411}" destId="{01573681-3792-4E45-8494-A4EF52889D38}" srcOrd="1" destOrd="0" presId="urn:microsoft.com/office/officeart/2008/layout/HorizontalMultiLevelHierarchy"/>
    <dgm:cxn modelId="{0DC3729C-4A8A-4D89-83AF-31AACBFFA8A7}" type="presParOf" srcId="{01573681-3792-4E45-8494-A4EF52889D38}" destId="{5CB6C7A3-F7BB-4ECC-A2C9-0E9DAF2AB853}" srcOrd="0" destOrd="0" presId="urn:microsoft.com/office/officeart/2008/layout/HorizontalMultiLevelHierarchy"/>
    <dgm:cxn modelId="{2CB2324E-EA83-4B87-93AD-1B3C5531221D}" type="presParOf" srcId="{5CB6C7A3-F7BB-4ECC-A2C9-0E9DAF2AB853}" destId="{65365A91-9609-4312-BB23-20AFC128D04D}" srcOrd="0" destOrd="0" presId="urn:microsoft.com/office/officeart/2008/layout/HorizontalMultiLevelHierarchy"/>
    <dgm:cxn modelId="{72098CCB-4ACF-4D0C-940E-92F704C93F7E}" type="presParOf" srcId="{01573681-3792-4E45-8494-A4EF52889D38}" destId="{30A660AC-115E-4EFA-847F-4DD722AAC5DD}" srcOrd="1" destOrd="0" presId="urn:microsoft.com/office/officeart/2008/layout/HorizontalMultiLevelHierarchy"/>
    <dgm:cxn modelId="{D465A4B0-8B4A-4B43-85ED-272BBFB20BC3}" type="presParOf" srcId="{30A660AC-115E-4EFA-847F-4DD722AAC5DD}" destId="{9783A95B-7CDC-45C5-A416-9CA8133F065C}" srcOrd="0" destOrd="0" presId="urn:microsoft.com/office/officeart/2008/layout/HorizontalMultiLevelHierarchy"/>
    <dgm:cxn modelId="{523AD233-C527-47B6-AA7C-33EC41DF92A4}" type="presParOf" srcId="{30A660AC-115E-4EFA-847F-4DD722AAC5DD}" destId="{E166283D-8011-411B-A5A8-D2F13DEBDE3A}" srcOrd="1" destOrd="0" presId="urn:microsoft.com/office/officeart/2008/layout/HorizontalMultiLevelHierarchy"/>
    <dgm:cxn modelId="{595A8B83-8330-4D12-844B-7BDAB75A0EAF}" type="presParOf" srcId="{8582971B-7A40-4B92-9CA9-DB567B6369EE}" destId="{011FD59F-D80D-4008-A53D-3F77E1A35DC6}" srcOrd="6" destOrd="0" presId="urn:microsoft.com/office/officeart/2008/layout/HorizontalMultiLevelHierarchy"/>
    <dgm:cxn modelId="{31B3E239-B117-4BD1-9460-744B1FE04665}" type="presParOf" srcId="{011FD59F-D80D-4008-A53D-3F77E1A35DC6}" destId="{57C8A786-71FB-48E4-A0AB-1C093445D06C}" srcOrd="0" destOrd="0" presId="urn:microsoft.com/office/officeart/2008/layout/HorizontalMultiLevelHierarchy"/>
    <dgm:cxn modelId="{F80FD495-2EC5-46CC-AEAC-2FA3A3EE2681}" type="presParOf" srcId="{8582971B-7A40-4B92-9CA9-DB567B6369EE}" destId="{60C8F2C8-721D-4DAA-AE10-89F64C63B77C}" srcOrd="7" destOrd="0" presId="urn:microsoft.com/office/officeart/2008/layout/HorizontalMultiLevelHierarchy"/>
    <dgm:cxn modelId="{F58090EC-4B06-4E91-89AB-F64C196D5172}" type="presParOf" srcId="{60C8F2C8-721D-4DAA-AE10-89F64C63B77C}" destId="{7661A03C-B0BD-4FB6-9F6A-B8D967332FAB}" srcOrd="0" destOrd="0" presId="urn:microsoft.com/office/officeart/2008/layout/HorizontalMultiLevelHierarchy"/>
    <dgm:cxn modelId="{9DE7FBB8-6ADA-467C-8BB5-EE743BD6A3C8}" type="presParOf" srcId="{60C8F2C8-721D-4DAA-AE10-89F64C63B77C}" destId="{087F78ED-7C03-4D13-855D-438678D80BBB}" srcOrd="1" destOrd="0" presId="urn:microsoft.com/office/officeart/2008/layout/HorizontalMultiLevelHierarchy"/>
    <dgm:cxn modelId="{283C0DFF-253A-44F6-A88F-B7335A2E2DA0}" type="presParOf" srcId="{087F78ED-7C03-4D13-855D-438678D80BBB}" destId="{588F2113-4DB7-45DF-B555-0AE49365AA29}" srcOrd="0" destOrd="0" presId="urn:microsoft.com/office/officeart/2008/layout/HorizontalMultiLevelHierarchy"/>
    <dgm:cxn modelId="{52C6C339-AF37-467F-9E01-D6EF86193E29}" type="presParOf" srcId="{588F2113-4DB7-45DF-B555-0AE49365AA29}" destId="{741B15AD-69DE-478E-AD3C-43AF13667779}" srcOrd="0" destOrd="0" presId="urn:microsoft.com/office/officeart/2008/layout/HorizontalMultiLevelHierarchy"/>
    <dgm:cxn modelId="{45F13041-705F-46A4-9A65-0EBFF7FA8E84}" type="presParOf" srcId="{087F78ED-7C03-4D13-855D-438678D80BBB}" destId="{4A744B6F-CA46-448C-A426-2BA58AC9367B}" srcOrd="1" destOrd="0" presId="urn:microsoft.com/office/officeart/2008/layout/HorizontalMultiLevelHierarchy"/>
    <dgm:cxn modelId="{AB7A8068-4582-4861-9BDD-8EDA1B2A3357}" type="presParOf" srcId="{4A744B6F-CA46-448C-A426-2BA58AC9367B}" destId="{E65CEDA0-F920-4A41-858B-A20DACD29BB7}" srcOrd="0" destOrd="0" presId="urn:microsoft.com/office/officeart/2008/layout/HorizontalMultiLevelHierarchy"/>
    <dgm:cxn modelId="{9C79BABD-5614-4236-8EC2-FD5F608046CF}" type="presParOf" srcId="{4A744B6F-CA46-448C-A426-2BA58AC9367B}" destId="{0F5AA80A-0921-425E-9574-4AB50838869B}" srcOrd="1" destOrd="0" presId="urn:microsoft.com/office/officeart/2008/layout/HorizontalMultiLevelHierarchy"/>
    <dgm:cxn modelId="{222C8D4D-80EF-497D-AB22-C029E6B9DDF2}" type="presParOf" srcId="{8582971B-7A40-4B92-9CA9-DB567B6369EE}" destId="{C26E884F-448D-4103-8532-BFCC193BE8F9}" srcOrd="8" destOrd="0" presId="urn:microsoft.com/office/officeart/2008/layout/HorizontalMultiLevelHierarchy"/>
    <dgm:cxn modelId="{3E61AC0E-68B2-459C-A17D-56B38D60F8EB}" type="presParOf" srcId="{C26E884F-448D-4103-8532-BFCC193BE8F9}" destId="{CD6B91F9-D68D-43CE-B1FC-3E2CAF9AA515}" srcOrd="0" destOrd="0" presId="urn:microsoft.com/office/officeart/2008/layout/HorizontalMultiLevelHierarchy"/>
    <dgm:cxn modelId="{B1D018F2-44C4-480A-96AF-881FCFF98FD5}" type="presParOf" srcId="{8582971B-7A40-4B92-9CA9-DB567B6369EE}" destId="{F8F66760-35CC-4C54-9555-DF5235A7D1E5}" srcOrd="9" destOrd="0" presId="urn:microsoft.com/office/officeart/2008/layout/HorizontalMultiLevelHierarchy"/>
    <dgm:cxn modelId="{3056B386-9FA5-40B5-B4D1-9E291DA7F681}" type="presParOf" srcId="{F8F66760-35CC-4C54-9555-DF5235A7D1E5}" destId="{359B0960-BCD3-49B0-9404-CFE6946AB1E6}" srcOrd="0" destOrd="0" presId="urn:microsoft.com/office/officeart/2008/layout/HorizontalMultiLevelHierarchy"/>
    <dgm:cxn modelId="{73537F1A-AA8B-45CE-B420-90173F70671D}" type="presParOf" srcId="{F8F66760-35CC-4C54-9555-DF5235A7D1E5}" destId="{A52D6886-F4A3-4AF8-AE1A-3731CDD8828C}" srcOrd="1" destOrd="0" presId="urn:microsoft.com/office/officeart/2008/layout/HorizontalMultiLevelHierarchy"/>
    <dgm:cxn modelId="{067D0E6B-9747-4E27-867F-9ED86A69BF1B}" type="presParOf" srcId="{A52D6886-F4A3-4AF8-AE1A-3731CDD8828C}" destId="{A1D68A0D-6DB2-4C57-BBE0-9DCC22176EDC}" srcOrd="0" destOrd="0" presId="urn:microsoft.com/office/officeart/2008/layout/HorizontalMultiLevelHierarchy"/>
    <dgm:cxn modelId="{7B9C0DE3-101B-4104-B604-045DCC35DC5C}" type="presParOf" srcId="{A1D68A0D-6DB2-4C57-BBE0-9DCC22176EDC}" destId="{E715FB74-8FB9-47C3-9DD1-7CAE648DDE5B}" srcOrd="0" destOrd="0" presId="urn:microsoft.com/office/officeart/2008/layout/HorizontalMultiLevelHierarchy"/>
    <dgm:cxn modelId="{944627AB-6BFC-4113-A48D-1C208776FEA9}" type="presParOf" srcId="{A52D6886-F4A3-4AF8-AE1A-3731CDD8828C}" destId="{C0C348E8-4B39-47EC-A992-9DA48B2C652C}" srcOrd="1" destOrd="0" presId="urn:microsoft.com/office/officeart/2008/layout/HorizontalMultiLevelHierarchy"/>
    <dgm:cxn modelId="{1E7BFC1F-A012-4474-82A4-51B3F30468BB}" type="presParOf" srcId="{C0C348E8-4B39-47EC-A992-9DA48B2C652C}" destId="{CF8A6137-24B3-42CC-84F5-B9678B3C0435}" srcOrd="0" destOrd="0" presId="urn:microsoft.com/office/officeart/2008/layout/HorizontalMultiLevelHierarchy"/>
    <dgm:cxn modelId="{C2F426FE-BDCA-4D58-B3C2-B9CBD7EF5414}" type="presParOf" srcId="{C0C348E8-4B39-47EC-A992-9DA48B2C652C}" destId="{790F9876-8208-4858-8D9E-376C7D28F183}" srcOrd="1" destOrd="0" presId="urn:microsoft.com/office/officeart/2008/layout/HorizontalMultiLevelHierarchy"/>
    <dgm:cxn modelId="{6850BD6B-544C-4DF4-95DE-6C0A4E10C839}" type="presParOf" srcId="{8582971B-7A40-4B92-9CA9-DB567B6369EE}" destId="{3F97B809-99BA-432B-8861-986C12380EF4}" srcOrd="10" destOrd="0" presId="urn:microsoft.com/office/officeart/2008/layout/HorizontalMultiLevelHierarchy"/>
    <dgm:cxn modelId="{6DB14B89-4340-4E89-9DB5-B56246F923B2}" type="presParOf" srcId="{3F97B809-99BA-432B-8861-986C12380EF4}" destId="{5E515367-FF53-4126-B88D-D508821AD1F8}" srcOrd="0" destOrd="0" presId="urn:microsoft.com/office/officeart/2008/layout/HorizontalMultiLevelHierarchy"/>
    <dgm:cxn modelId="{39A3611A-A3D2-4E6E-87F3-ABCF3272EE99}" type="presParOf" srcId="{8582971B-7A40-4B92-9CA9-DB567B6369EE}" destId="{726DF11A-9200-4940-AE47-D47303284D3A}" srcOrd="11" destOrd="0" presId="urn:microsoft.com/office/officeart/2008/layout/HorizontalMultiLevelHierarchy"/>
    <dgm:cxn modelId="{B413D56D-DF89-41F6-99E4-6A70A70D51BD}" type="presParOf" srcId="{726DF11A-9200-4940-AE47-D47303284D3A}" destId="{6BD499B8-660C-43B3-BAC3-257BDCE6F06A}" srcOrd="0" destOrd="0" presId="urn:microsoft.com/office/officeart/2008/layout/HorizontalMultiLevelHierarchy"/>
    <dgm:cxn modelId="{25EA0447-C11C-49A7-B8E7-9CF6D108A315}" type="presParOf" srcId="{726DF11A-9200-4940-AE47-D47303284D3A}" destId="{213D25A6-BF6E-453D-BC76-9C435FE93554}" srcOrd="1" destOrd="0" presId="urn:microsoft.com/office/officeart/2008/layout/HorizontalMultiLevelHierarchy"/>
    <dgm:cxn modelId="{E2D574C5-D45C-4CDF-A061-08BECE30DB7F}" type="presParOf" srcId="{213D25A6-BF6E-453D-BC76-9C435FE93554}" destId="{923A22EE-FBA9-498E-A147-EB77896675DE}" srcOrd="0" destOrd="0" presId="urn:microsoft.com/office/officeart/2008/layout/HorizontalMultiLevelHierarchy"/>
    <dgm:cxn modelId="{B9E618C4-F549-4BD8-9C56-12970E044CE2}" type="presParOf" srcId="{923A22EE-FBA9-498E-A147-EB77896675DE}" destId="{1F7B053C-28F6-4942-8D62-05CFE47DC017}" srcOrd="0" destOrd="0" presId="urn:microsoft.com/office/officeart/2008/layout/HorizontalMultiLevelHierarchy"/>
    <dgm:cxn modelId="{0167A085-862B-4AB2-8196-148093B25493}" type="presParOf" srcId="{213D25A6-BF6E-453D-BC76-9C435FE93554}" destId="{2B76D728-6B06-4963-8542-8F9CCBC58BC1}" srcOrd="1" destOrd="0" presId="urn:microsoft.com/office/officeart/2008/layout/HorizontalMultiLevelHierarchy"/>
    <dgm:cxn modelId="{5071EBAD-6D04-4A29-8282-02E1DA89AB6D}" type="presParOf" srcId="{2B76D728-6B06-4963-8542-8F9CCBC58BC1}" destId="{603A2471-2747-4B4A-9FF6-52A245A373EB}" srcOrd="0" destOrd="0" presId="urn:microsoft.com/office/officeart/2008/layout/HorizontalMultiLevelHierarchy"/>
    <dgm:cxn modelId="{27782F86-5D28-4625-8E01-C489B4676049}" type="presParOf" srcId="{2B76D728-6B06-4963-8542-8F9CCBC58BC1}" destId="{20988C9E-09AF-4AC2-80F1-53CCA6CAD515}" srcOrd="1" destOrd="0" presId="urn:microsoft.com/office/officeart/2008/layout/HorizontalMultiLevelHierarchy"/>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0580BF0-3AA3-4ABF-A367-1F85446EF537}" type="doc">
      <dgm:prSet loTypeId="urn:microsoft.com/office/officeart/2005/8/layout/process1" loCatId="process" qsTypeId="urn:microsoft.com/office/officeart/2005/8/quickstyle/simple1" qsCatId="simple" csTypeId="urn:microsoft.com/office/officeart/2005/8/colors/accent1_2" csCatId="accent1"/>
      <dgm:spPr/>
      <dgm:t>
        <a:bodyPr/>
        <a:lstStyle/>
        <a:p>
          <a:endParaRPr lang="de-DE"/>
        </a:p>
      </dgm:t>
    </dgm:pt>
    <dgm:pt modelId="{892ED2FB-7211-40D6-8992-23009247549C}">
      <dgm:prSet/>
      <dgm:spPr/>
      <dgm:t>
        <a:bodyPr/>
        <a:lstStyle/>
        <a:p>
          <a:r>
            <a:rPr lang="en-US"/>
            <a:t>Biomass was Ghana's primary energy source between 2000 and 2011</a:t>
          </a:r>
          <a:endParaRPr lang="de-DE"/>
        </a:p>
      </dgm:t>
    </dgm:pt>
    <dgm:pt modelId="{A15445C7-74CE-449E-A067-6D6C422BC747}" type="parTrans" cxnId="{92EE5FE3-FAE3-4DA9-B794-E24D212080B9}">
      <dgm:prSet/>
      <dgm:spPr/>
      <dgm:t>
        <a:bodyPr/>
        <a:lstStyle/>
        <a:p>
          <a:endParaRPr lang="de-DE"/>
        </a:p>
      </dgm:t>
    </dgm:pt>
    <dgm:pt modelId="{E8CC5D0F-3D5F-425C-ABC6-9414540FBEF7}" type="sibTrans" cxnId="{92EE5FE3-FAE3-4DA9-B794-E24D212080B9}">
      <dgm:prSet/>
      <dgm:spPr/>
      <dgm:t>
        <a:bodyPr/>
        <a:lstStyle/>
        <a:p>
          <a:endParaRPr lang="de-DE"/>
        </a:p>
      </dgm:t>
    </dgm:pt>
    <dgm:pt modelId="{05A9B4E6-C17E-4B0C-8C02-0E973E5DB405}">
      <dgm:prSet/>
      <dgm:spPr/>
      <dgm:t>
        <a:bodyPr/>
        <a:lstStyle/>
        <a:p>
          <a:r>
            <a:rPr lang="en-US"/>
            <a:t>Oil as the dominant fuel until 2020.</a:t>
          </a:r>
          <a:endParaRPr lang="de-DE"/>
        </a:p>
      </dgm:t>
    </dgm:pt>
    <dgm:pt modelId="{F4E5F758-1B7E-4497-900F-EE30CC2E8A0E}" type="parTrans" cxnId="{59C2D1FE-C20B-4A8C-925B-767DF100DE8B}">
      <dgm:prSet/>
      <dgm:spPr/>
      <dgm:t>
        <a:bodyPr/>
        <a:lstStyle/>
        <a:p>
          <a:endParaRPr lang="de-DE"/>
        </a:p>
      </dgm:t>
    </dgm:pt>
    <dgm:pt modelId="{81CB0792-88E1-420F-955E-9DFA7AABBB7B}" type="sibTrans" cxnId="{59C2D1FE-C20B-4A8C-925B-767DF100DE8B}">
      <dgm:prSet/>
      <dgm:spPr/>
      <dgm:t>
        <a:bodyPr/>
        <a:lstStyle/>
        <a:p>
          <a:endParaRPr lang="de-DE"/>
        </a:p>
      </dgm:t>
    </dgm:pt>
    <dgm:pt modelId="{E8A05E2B-5369-488B-8625-22BE97632CA6}">
      <dgm:prSet/>
      <dgm:spPr/>
      <dgm:t>
        <a:bodyPr/>
        <a:lstStyle/>
        <a:p>
          <a:r>
            <a:rPr lang="en-US"/>
            <a:t>And biomass returned to its place with 34% of the total energy supply in 2021</a:t>
          </a:r>
          <a:endParaRPr lang="de-DE"/>
        </a:p>
      </dgm:t>
    </dgm:pt>
    <dgm:pt modelId="{189B30A2-9EC0-403A-9338-6B2DA155F397}" type="parTrans" cxnId="{C2F8FBFF-69AB-4830-A989-F5001F209749}">
      <dgm:prSet/>
      <dgm:spPr/>
      <dgm:t>
        <a:bodyPr/>
        <a:lstStyle/>
        <a:p>
          <a:endParaRPr lang="de-DE"/>
        </a:p>
      </dgm:t>
    </dgm:pt>
    <dgm:pt modelId="{E33E5141-0591-442F-A0F4-663A2A782511}" type="sibTrans" cxnId="{C2F8FBFF-69AB-4830-A989-F5001F209749}">
      <dgm:prSet/>
      <dgm:spPr/>
      <dgm:t>
        <a:bodyPr/>
        <a:lstStyle/>
        <a:p>
          <a:endParaRPr lang="de-DE"/>
        </a:p>
      </dgm:t>
    </dgm:pt>
    <dgm:pt modelId="{54854811-3195-4DBD-9DDA-D08AA5F474CE}" type="pres">
      <dgm:prSet presAssocID="{60580BF0-3AA3-4ABF-A367-1F85446EF537}" presName="Name0" presStyleCnt="0">
        <dgm:presLayoutVars>
          <dgm:dir/>
          <dgm:resizeHandles val="exact"/>
        </dgm:presLayoutVars>
      </dgm:prSet>
      <dgm:spPr/>
    </dgm:pt>
    <dgm:pt modelId="{DCF22C39-FD79-4C92-B7C9-5CBFA411DB5E}" type="pres">
      <dgm:prSet presAssocID="{892ED2FB-7211-40D6-8992-23009247549C}" presName="node" presStyleLbl="node1" presStyleIdx="0" presStyleCnt="3">
        <dgm:presLayoutVars>
          <dgm:bulletEnabled val="1"/>
        </dgm:presLayoutVars>
      </dgm:prSet>
      <dgm:spPr/>
    </dgm:pt>
    <dgm:pt modelId="{52FCE7F0-74FF-4A4D-BB18-3B718F27E98F}" type="pres">
      <dgm:prSet presAssocID="{E8CC5D0F-3D5F-425C-ABC6-9414540FBEF7}" presName="sibTrans" presStyleLbl="sibTrans2D1" presStyleIdx="0" presStyleCnt="2"/>
      <dgm:spPr/>
    </dgm:pt>
    <dgm:pt modelId="{CBCD62F4-008F-4B4C-B553-8CF077A665DF}" type="pres">
      <dgm:prSet presAssocID="{E8CC5D0F-3D5F-425C-ABC6-9414540FBEF7}" presName="connectorText" presStyleLbl="sibTrans2D1" presStyleIdx="0" presStyleCnt="2"/>
      <dgm:spPr/>
    </dgm:pt>
    <dgm:pt modelId="{0BA5E0D3-79FC-4F28-B7E4-5F2C3E410923}" type="pres">
      <dgm:prSet presAssocID="{05A9B4E6-C17E-4B0C-8C02-0E973E5DB405}" presName="node" presStyleLbl="node1" presStyleIdx="1" presStyleCnt="3">
        <dgm:presLayoutVars>
          <dgm:bulletEnabled val="1"/>
        </dgm:presLayoutVars>
      </dgm:prSet>
      <dgm:spPr/>
    </dgm:pt>
    <dgm:pt modelId="{F842AA33-E32E-4EB4-8129-B3AECCF0B5CD}" type="pres">
      <dgm:prSet presAssocID="{81CB0792-88E1-420F-955E-9DFA7AABBB7B}" presName="sibTrans" presStyleLbl="sibTrans2D1" presStyleIdx="1" presStyleCnt="2"/>
      <dgm:spPr/>
    </dgm:pt>
    <dgm:pt modelId="{D6825DFB-385C-44B5-B9B8-27CD3E691C29}" type="pres">
      <dgm:prSet presAssocID="{81CB0792-88E1-420F-955E-9DFA7AABBB7B}" presName="connectorText" presStyleLbl="sibTrans2D1" presStyleIdx="1" presStyleCnt="2"/>
      <dgm:spPr/>
    </dgm:pt>
    <dgm:pt modelId="{678C94DB-6760-486B-889A-77702E525FFE}" type="pres">
      <dgm:prSet presAssocID="{E8A05E2B-5369-488B-8625-22BE97632CA6}" presName="node" presStyleLbl="node1" presStyleIdx="2" presStyleCnt="3">
        <dgm:presLayoutVars>
          <dgm:bulletEnabled val="1"/>
        </dgm:presLayoutVars>
      </dgm:prSet>
      <dgm:spPr/>
    </dgm:pt>
  </dgm:ptLst>
  <dgm:cxnLst>
    <dgm:cxn modelId="{71754201-1AF5-4991-957F-581FE3FB4AA6}" type="presOf" srcId="{E8CC5D0F-3D5F-425C-ABC6-9414540FBEF7}" destId="{52FCE7F0-74FF-4A4D-BB18-3B718F27E98F}" srcOrd="0" destOrd="0" presId="urn:microsoft.com/office/officeart/2005/8/layout/process1"/>
    <dgm:cxn modelId="{6AF5FC13-7284-4756-A46C-0CF4287F721A}" type="presOf" srcId="{81CB0792-88E1-420F-955E-9DFA7AABBB7B}" destId="{F842AA33-E32E-4EB4-8129-B3AECCF0B5CD}" srcOrd="0" destOrd="0" presId="urn:microsoft.com/office/officeart/2005/8/layout/process1"/>
    <dgm:cxn modelId="{8C568022-0723-4D4D-A209-405BE2A4C58D}" type="presOf" srcId="{60580BF0-3AA3-4ABF-A367-1F85446EF537}" destId="{54854811-3195-4DBD-9DDA-D08AA5F474CE}" srcOrd="0" destOrd="0" presId="urn:microsoft.com/office/officeart/2005/8/layout/process1"/>
    <dgm:cxn modelId="{20138A2F-D5A5-448D-93AA-ECCC1D3576CE}" type="presOf" srcId="{05A9B4E6-C17E-4B0C-8C02-0E973E5DB405}" destId="{0BA5E0D3-79FC-4F28-B7E4-5F2C3E410923}" srcOrd="0" destOrd="0" presId="urn:microsoft.com/office/officeart/2005/8/layout/process1"/>
    <dgm:cxn modelId="{BFD67A4A-7C5B-42AF-A694-ABDD651DE34F}" type="presOf" srcId="{892ED2FB-7211-40D6-8992-23009247549C}" destId="{DCF22C39-FD79-4C92-B7C9-5CBFA411DB5E}" srcOrd="0" destOrd="0" presId="urn:microsoft.com/office/officeart/2005/8/layout/process1"/>
    <dgm:cxn modelId="{B9AE3C7A-221A-43C2-8BB1-263136B45EC3}" type="presOf" srcId="{E8A05E2B-5369-488B-8625-22BE97632CA6}" destId="{678C94DB-6760-486B-889A-77702E525FFE}" srcOrd="0" destOrd="0" presId="urn:microsoft.com/office/officeart/2005/8/layout/process1"/>
    <dgm:cxn modelId="{55449985-5B4C-4B28-A41F-1F3A214F4872}" type="presOf" srcId="{81CB0792-88E1-420F-955E-9DFA7AABBB7B}" destId="{D6825DFB-385C-44B5-B9B8-27CD3E691C29}" srcOrd="1" destOrd="0" presId="urn:microsoft.com/office/officeart/2005/8/layout/process1"/>
    <dgm:cxn modelId="{92EE5FE3-FAE3-4DA9-B794-E24D212080B9}" srcId="{60580BF0-3AA3-4ABF-A367-1F85446EF537}" destId="{892ED2FB-7211-40D6-8992-23009247549C}" srcOrd="0" destOrd="0" parTransId="{A15445C7-74CE-449E-A067-6D6C422BC747}" sibTransId="{E8CC5D0F-3D5F-425C-ABC6-9414540FBEF7}"/>
    <dgm:cxn modelId="{69045BE7-A90B-459C-88EA-FB73D3DD4FF9}" type="presOf" srcId="{E8CC5D0F-3D5F-425C-ABC6-9414540FBEF7}" destId="{CBCD62F4-008F-4B4C-B553-8CF077A665DF}" srcOrd="1" destOrd="0" presId="urn:microsoft.com/office/officeart/2005/8/layout/process1"/>
    <dgm:cxn modelId="{59C2D1FE-C20B-4A8C-925B-767DF100DE8B}" srcId="{60580BF0-3AA3-4ABF-A367-1F85446EF537}" destId="{05A9B4E6-C17E-4B0C-8C02-0E973E5DB405}" srcOrd="1" destOrd="0" parTransId="{F4E5F758-1B7E-4497-900F-EE30CC2E8A0E}" sibTransId="{81CB0792-88E1-420F-955E-9DFA7AABBB7B}"/>
    <dgm:cxn modelId="{C2F8FBFF-69AB-4830-A989-F5001F209749}" srcId="{60580BF0-3AA3-4ABF-A367-1F85446EF537}" destId="{E8A05E2B-5369-488B-8625-22BE97632CA6}" srcOrd="2" destOrd="0" parTransId="{189B30A2-9EC0-403A-9338-6B2DA155F397}" sibTransId="{E33E5141-0591-442F-A0F4-663A2A782511}"/>
    <dgm:cxn modelId="{7585FB48-839D-485E-AE01-BD0B6722095D}" type="presParOf" srcId="{54854811-3195-4DBD-9DDA-D08AA5F474CE}" destId="{DCF22C39-FD79-4C92-B7C9-5CBFA411DB5E}" srcOrd="0" destOrd="0" presId="urn:microsoft.com/office/officeart/2005/8/layout/process1"/>
    <dgm:cxn modelId="{D3C63768-6B41-4551-A38A-C001ADB0F519}" type="presParOf" srcId="{54854811-3195-4DBD-9DDA-D08AA5F474CE}" destId="{52FCE7F0-74FF-4A4D-BB18-3B718F27E98F}" srcOrd="1" destOrd="0" presId="urn:microsoft.com/office/officeart/2005/8/layout/process1"/>
    <dgm:cxn modelId="{B2D2C6C5-BEF6-448B-B8C6-DF119FC2392A}" type="presParOf" srcId="{52FCE7F0-74FF-4A4D-BB18-3B718F27E98F}" destId="{CBCD62F4-008F-4B4C-B553-8CF077A665DF}" srcOrd="0" destOrd="0" presId="urn:microsoft.com/office/officeart/2005/8/layout/process1"/>
    <dgm:cxn modelId="{CB0B695D-E8E1-4009-987C-B12E52E48697}" type="presParOf" srcId="{54854811-3195-4DBD-9DDA-D08AA5F474CE}" destId="{0BA5E0D3-79FC-4F28-B7E4-5F2C3E410923}" srcOrd="2" destOrd="0" presId="urn:microsoft.com/office/officeart/2005/8/layout/process1"/>
    <dgm:cxn modelId="{7CF12364-289F-4088-9494-60B717FA8D95}" type="presParOf" srcId="{54854811-3195-4DBD-9DDA-D08AA5F474CE}" destId="{F842AA33-E32E-4EB4-8129-B3AECCF0B5CD}" srcOrd="3" destOrd="0" presId="urn:microsoft.com/office/officeart/2005/8/layout/process1"/>
    <dgm:cxn modelId="{F094BE69-B7D4-40AF-87A9-77ED6D424298}" type="presParOf" srcId="{F842AA33-E32E-4EB4-8129-B3AECCF0B5CD}" destId="{D6825DFB-385C-44B5-B9B8-27CD3E691C29}" srcOrd="0" destOrd="0" presId="urn:microsoft.com/office/officeart/2005/8/layout/process1"/>
    <dgm:cxn modelId="{9378CB31-C6C5-410A-842C-5B3D8A521A62}" type="presParOf" srcId="{54854811-3195-4DBD-9DDA-D08AA5F474CE}" destId="{678C94DB-6760-486B-889A-77702E525FFE}" srcOrd="4"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C3B16653-028D-4024-9C3B-8FC76B19E13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de-DE"/>
        </a:p>
      </dgm:t>
    </dgm:pt>
    <dgm:pt modelId="{88F279F1-E8A0-4964-96F9-0EEC0D4BA491}">
      <dgm:prSet custT="1">
        <dgm:style>
          <a:lnRef idx="2">
            <a:schemeClr val="accent1"/>
          </a:lnRef>
          <a:fillRef idx="1">
            <a:schemeClr val="lt1"/>
          </a:fillRef>
          <a:effectRef idx="0">
            <a:schemeClr val="accent1"/>
          </a:effectRef>
          <a:fontRef idx="minor">
            <a:schemeClr val="dk1"/>
          </a:fontRef>
        </dgm:style>
      </dgm:prSet>
      <dgm:spPr/>
      <dgm:t>
        <a:bodyPr/>
        <a:lstStyle/>
        <a:p>
          <a:pPr algn="ctr"/>
          <a:r>
            <a:rPr lang="en-US" sz="3200" dirty="0"/>
            <a:t>The authors during the initial visit of the </a:t>
          </a:r>
          <a:r>
            <a:rPr lang="en-US" sz="3200" dirty="0" err="1"/>
            <a:t>ProREG</a:t>
          </a:r>
          <a:r>
            <a:rPr lang="en-US" sz="3200" dirty="0"/>
            <a:t> project to Ghana to identify</a:t>
          </a:r>
          <a:endParaRPr lang="de-DE" sz="3200" dirty="0"/>
        </a:p>
      </dgm:t>
    </dgm:pt>
    <dgm:pt modelId="{4D6461D1-F8B4-40C7-A3F9-B71E72B14D2E}" type="parTrans" cxnId="{1532D4A4-5C6D-4153-BB38-C5E76E52FA67}">
      <dgm:prSet/>
      <dgm:spPr/>
      <dgm:t>
        <a:bodyPr/>
        <a:lstStyle/>
        <a:p>
          <a:endParaRPr lang="de-DE" sz="1800"/>
        </a:p>
      </dgm:t>
    </dgm:pt>
    <dgm:pt modelId="{5FEA6484-2781-4D17-B3B0-A628035E94E7}" type="sibTrans" cxnId="{1532D4A4-5C6D-4153-BB38-C5E76E52FA67}">
      <dgm:prSet/>
      <dgm:spPr/>
      <dgm:t>
        <a:bodyPr/>
        <a:lstStyle/>
        <a:p>
          <a:endParaRPr lang="de-DE" sz="1800"/>
        </a:p>
      </dgm:t>
    </dgm:pt>
    <dgm:pt modelId="{06823B05-ADC8-4507-B494-885739B78283}">
      <dgm:prSet custT="1"/>
      <dgm:spPr/>
      <dgm:t>
        <a:bodyPr/>
        <a:lstStyle/>
        <a:p>
          <a:r>
            <a:rPr lang="en-US" sz="2000" dirty="0"/>
            <a:t>Graduates still express dissatisfaction with the skills acquired at university and the demands of the job.</a:t>
          </a:r>
          <a:endParaRPr lang="de-DE" sz="2000" dirty="0"/>
        </a:p>
      </dgm:t>
    </dgm:pt>
    <dgm:pt modelId="{A6C2F8E8-42B7-47CC-87EF-3E90A0FE00F1}" type="parTrans" cxnId="{3EF02AEC-9F64-4803-ADA4-783D0A5F88EE}">
      <dgm:prSet/>
      <dgm:spPr/>
      <dgm:t>
        <a:bodyPr/>
        <a:lstStyle/>
        <a:p>
          <a:endParaRPr lang="de-DE" sz="1800"/>
        </a:p>
      </dgm:t>
    </dgm:pt>
    <dgm:pt modelId="{799F6656-DEAC-4AB5-A99E-FA2133FA9289}" type="sibTrans" cxnId="{3EF02AEC-9F64-4803-ADA4-783D0A5F88EE}">
      <dgm:prSet/>
      <dgm:spPr/>
      <dgm:t>
        <a:bodyPr/>
        <a:lstStyle/>
        <a:p>
          <a:endParaRPr lang="de-DE" sz="1800"/>
        </a:p>
      </dgm:t>
    </dgm:pt>
    <dgm:pt modelId="{E7997294-6771-4EE3-95D6-33609C52CFC9}">
      <dgm:prSet custT="1"/>
      <dgm:spPr/>
      <dgm:t>
        <a:bodyPr/>
        <a:lstStyle/>
        <a:p>
          <a:r>
            <a:rPr lang="en-US" sz="2000" dirty="0"/>
            <a:t>Teachers and employers recognize the weaknesses in the training of engineers' skills.</a:t>
          </a:r>
          <a:endParaRPr lang="de-DE" sz="2000" dirty="0"/>
        </a:p>
      </dgm:t>
    </dgm:pt>
    <dgm:pt modelId="{CD41D8E4-53AF-4571-82F1-A13974015D56}" type="parTrans" cxnId="{B96EA0DB-8752-40DA-A6E3-8D848C6A7994}">
      <dgm:prSet/>
      <dgm:spPr/>
      <dgm:t>
        <a:bodyPr/>
        <a:lstStyle/>
        <a:p>
          <a:endParaRPr lang="de-DE" sz="1800"/>
        </a:p>
      </dgm:t>
    </dgm:pt>
    <dgm:pt modelId="{405E5914-6EFD-4A3F-B358-11033B3519F4}" type="sibTrans" cxnId="{B96EA0DB-8752-40DA-A6E3-8D848C6A7994}">
      <dgm:prSet/>
      <dgm:spPr/>
      <dgm:t>
        <a:bodyPr/>
        <a:lstStyle/>
        <a:p>
          <a:endParaRPr lang="de-DE" sz="1800"/>
        </a:p>
      </dgm:t>
    </dgm:pt>
    <dgm:pt modelId="{2C9DDA15-62AF-49F8-88B7-140C31AAFD17}">
      <dgm:prSet custT="1"/>
      <dgm:spPr/>
      <dgm:t>
        <a:bodyPr/>
        <a:lstStyle/>
        <a:p>
          <a:r>
            <a:rPr lang="en-US" sz="1600" dirty="0"/>
            <a:t>There are technological resources for the training of specific professional skills in universities that are being little used in academic programs and are even deteriorating due to lack of resources for their maintenance and use.</a:t>
          </a:r>
          <a:endParaRPr lang="de-DE" sz="1600" dirty="0"/>
        </a:p>
      </dgm:t>
    </dgm:pt>
    <dgm:pt modelId="{0AAB6616-FDBF-4E50-BA01-DE0C02D5C16D}" type="parTrans" cxnId="{6645377A-3E7D-4826-9082-9B9067B5C723}">
      <dgm:prSet/>
      <dgm:spPr/>
      <dgm:t>
        <a:bodyPr/>
        <a:lstStyle/>
        <a:p>
          <a:endParaRPr lang="de-DE" sz="1800"/>
        </a:p>
      </dgm:t>
    </dgm:pt>
    <dgm:pt modelId="{6F22807C-6444-4FD1-9627-6FF4DF3A432D}" type="sibTrans" cxnId="{6645377A-3E7D-4826-9082-9B9067B5C723}">
      <dgm:prSet/>
      <dgm:spPr/>
      <dgm:t>
        <a:bodyPr/>
        <a:lstStyle/>
        <a:p>
          <a:endParaRPr lang="de-DE" sz="1800"/>
        </a:p>
      </dgm:t>
    </dgm:pt>
    <dgm:pt modelId="{7A70E3CF-A5F5-4F14-A177-BC5A70BC8A58}">
      <dgm:prSet custT="1"/>
      <dgm:spPr/>
      <dgm:t>
        <a:bodyPr/>
        <a:lstStyle/>
        <a:p>
          <a:r>
            <a:rPr lang="en-US" sz="1600" dirty="0"/>
            <a:t>Greater financial support is required for universities and for the interaction between universities and companies that enables practical theoretical training simultaneously and effectively.</a:t>
          </a:r>
          <a:endParaRPr lang="de-DE" sz="1600" dirty="0"/>
        </a:p>
      </dgm:t>
    </dgm:pt>
    <dgm:pt modelId="{28865788-BED2-4B79-A0B9-E5EE8D6C5700}" type="parTrans" cxnId="{88E6A25C-6BE8-4AF8-89C0-57CC252C8AF9}">
      <dgm:prSet/>
      <dgm:spPr/>
      <dgm:t>
        <a:bodyPr/>
        <a:lstStyle/>
        <a:p>
          <a:endParaRPr lang="de-DE" sz="1800"/>
        </a:p>
      </dgm:t>
    </dgm:pt>
    <dgm:pt modelId="{4851004A-A774-4E7A-B017-9504526C6E21}" type="sibTrans" cxnId="{88E6A25C-6BE8-4AF8-89C0-57CC252C8AF9}">
      <dgm:prSet/>
      <dgm:spPr/>
      <dgm:t>
        <a:bodyPr/>
        <a:lstStyle/>
        <a:p>
          <a:endParaRPr lang="de-DE" sz="1800"/>
        </a:p>
      </dgm:t>
    </dgm:pt>
    <dgm:pt modelId="{502313CF-9911-4BEA-B1D3-DAEA8EF14837}">
      <dgm:prSet custT="1"/>
      <dgm:spPr/>
      <dgm:t>
        <a:bodyPr/>
        <a:lstStyle/>
        <a:p>
          <a:r>
            <a:rPr lang="en-US" sz="1600" dirty="0"/>
            <a:t>The career accreditation system needs to be made more flexible so that universities can react from the curricula to changes in the demands for professional skills in the renewable energy sector.</a:t>
          </a:r>
          <a:endParaRPr lang="de-DE" sz="1600" dirty="0"/>
        </a:p>
      </dgm:t>
    </dgm:pt>
    <dgm:pt modelId="{A5046CCC-E99B-4A6E-A77C-052EF001CD6D}" type="parTrans" cxnId="{BBD63479-CE89-417D-ABE1-669B06713AAD}">
      <dgm:prSet/>
      <dgm:spPr/>
      <dgm:t>
        <a:bodyPr/>
        <a:lstStyle/>
        <a:p>
          <a:endParaRPr lang="de-DE" sz="1800"/>
        </a:p>
      </dgm:t>
    </dgm:pt>
    <dgm:pt modelId="{3DED97BF-5112-4D4B-8523-2C9A6C946F1C}" type="sibTrans" cxnId="{BBD63479-CE89-417D-ABE1-669B06713AAD}">
      <dgm:prSet/>
      <dgm:spPr/>
      <dgm:t>
        <a:bodyPr/>
        <a:lstStyle/>
        <a:p>
          <a:endParaRPr lang="de-DE" sz="1800"/>
        </a:p>
      </dgm:t>
    </dgm:pt>
    <dgm:pt modelId="{DA983931-2446-4BC6-AFD8-DA220B14438D}">
      <dgm:prSet custT="1"/>
      <dgm:spPr/>
      <dgm:t>
        <a:bodyPr/>
        <a:lstStyle/>
        <a:p>
          <a:r>
            <a:rPr lang="en-US" sz="1600" dirty="0"/>
            <a:t>An interaction platform with a renewable energy information management system is required where companies, universities, experts, public managers, and the community can interact to respond more effectively to the development of renewable energy sources and the formation of human’s resources that these demands.</a:t>
          </a:r>
          <a:endParaRPr lang="de-DE" sz="1600" dirty="0"/>
        </a:p>
      </dgm:t>
    </dgm:pt>
    <dgm:pt modelId="{3C964A34-79FE-484A-ABED-1836A508618A}" type="parTrans" cxnId="{95185061-4446-4CF4-98A1-70C91D00F6D8}">
      <dgm:prSet/>
      <dgm:spPr/>
      <dgm:t>
        <a:bodyPr/>
        <a:lstStyle/>
        <a:p>
          <a:endParaRPr lang="de-DE" sz="1800"/>
        </a:p>
      </dgm:t>
    </dgm:pt>
    <dgm:pt modelId="{58BBF477-BE51-4922-9CC7-CFC88E8D76DC}" type="sibTrans" cxnId="{95185061-4446-4CF4-98A1-70C91D00F6D8}">
      <dgm:prSet/>
      <dgm:spPr/>
      <dgm:t>
        <a:bodyPr/>
        <a:lstStyle/>
        <a:p>
          <a:endParaRPr lang="de-DE" sz="1800"/>
        </a:p>
      </dgm:t>
    </dgm:pt>
    <dgm:pt modelId="{8A1FC2B3-7729-4BF8-A86B-B6D8AAD9656E}" type="pres">
      <dgm:prSet presAssocID="{C3B16653-028D-4024-9C3B-8FC76B19E135}" presName="vert0" presStyleCnt="0">
        <dgm:presLayoutVars>
          <dgm:dir/>
          <dgm:animOne val="branch"/>
          <dgm:animLvl val="lvl"/>
        </dgm:presLayoutVars>
      </dgm:prSet>
      <dgm:spPr/>
    </dgm:pt>
    <dgm:pt modelId="{0AC427BD-0133-4716-BDED-6A4AA74004EF}" type="pres">
      <dgm:prSet presAssocID="{88F279F1-E8A0-4964-96F9-0EEC0D4BA491}" presName="thickLine" presStyleLbl="alignNode1" presStyleIdx="0" presStyleCnt="1"/>
      <dgm:spPr/>
    </dgm:pt>
    <dgm:pt modelId="{3739ACA2-7B97-4BA2-9DA7-5F5EBD130CA6}" type="pres">
      <dgm:prSet presAssocID="{88F279F1-E8A0-4964-96F9-0EEC0D4BA491}" presName="horz1" presStyleCnt="0"/>
      <dgm:spPr/>
    </dgm:pt>
    <dgm:pt modelId="{5CA593FF-2AC5-4866-92E4-62EE773FDA72}" type="pres">
      <dgm:prSet presAssocID="{88F279F1-E8A0-4964-96F9-0EEC0D4BA491}" presName="tx1" presStyleLbl="revTx" presStyleIdx="0" presStyleCnt="7"/>
      <dgm:spPr/>
    </dgm:pt>
    <dgm:pt modelId="{E6B202E1-62F4-4560-A15B-1E7F86AD12D5}" type="pres">
      <dgm:prSet presAssocID="{88F279F1-E8A0-4964-96F9-0EEC0D4BA491}" presName="vert1" presStyleCnt="0"/>
      <dgm:spPr/>
    </dgm:pt>
    <dgm:pt modelId="{671E26BD-9BF4-48AA-A703-3841EBDA1037}" type="pres">
      <dgm:prSet presAssocID="{06823B05-ADC8-4507-B494-885739B78283}" presName="vertSpace2a" presStyleCnt="0"/>
      <dgm:spPr/>
    </dgm:pt>
    <dgm:pt modelId="{6AECEA37-6BFB-4C00-A1D0-28752D6A92CF}" type="pres">
      <dgm:prSet presAssocID="{06823B05-ADC8-4507-B494-885739B78283}" presName="horz2" presStyleCnt="0"/>
      <dgm:spPr/>
    </dgm:pt>
    <dgm:pt modelId="{B058440F-9EC0-475F-AFD2-358D723B15F9}" type="pres">
      <dgm:prSet presAssocID="{06823B05-ADC8-4507-B494-885739B78283}" presName="horzSpace2" presStyleCnt="0"/>
      <dgm:spPr/>
    </dgm:pt>
    <dgm:pt modelId="{21FBFF3F-9E43-4EAA-B771-D4DF8E652F40}" type="pres">
      <dgm:prSet presAssocID="{06823B05-ADC8-4507-B494-885739B78283}" presName="tx2" presStyleLbl="revTx" presStyleIdx="1" presStyleCnt="7"/>
      <dgm:spPr/>
    </dgm:pt>
    <dgm:pt modelId="{A53F48FC-9E78-48BC-A98C-EEB5934E0C8D}" type="pres">
      <dgm:prSet presAssocID="{06823B05-ADC8-4507-B494-885739B78283}" presName="vert2" presStyleCnt="0"/>
      <dgm:spPr/>
    </dgm:pt>
    <dgm:pt modelId="{14E413F1-5A2D-4E52-B549-7747695DA732}" type="pres">
      <dgm:prSet presAssocID="{06823B05-ADC8-4507-B494-885739B78283}" presName="thinLine2b" presStyleLbl="callout" presStyleIdx="0" presStyleCnt="6"/>
      <dgm:spPr/>
    </dgm:pt>
    <dgm:pt modelId="{3B4F0D85-83A9-4C84-A0DC-332AD597FE1C}" type="pres">
      <dgm:prSet presAssocID="{06823B05-ADC8-4507-B494-885739B78283}" presName="vertSpace2b" presStyleCnt="0"/>
      <dgm:spPr/>
    </dgm:pt>
    <dgm:pt modelId="{B216BB81-7F65-4941-A2E6-20C2366FE99C}" type="pres">
      <dgm:prSet presAssocID="{E7997294-6771-4EE3-95D6-33609C52CFC9}" presName="horz2" presStyleCnt="0"/>
      <dgm:spPr/>
    </dgm:pt>
    <dgm:pt modelId="{CF13F070-E437-4CBA-8427-518614892D3C}" type="pres">
      <dgm:prSet presAssocID="{E7997294-6771-4EE3-95D6-33609C52CFC9}" presName="horzSpace2" presStyleCnt="0"/>
      <dgm:spPr/>
    </dgm:pt>
    <dgm:pt modelId="{CAA9FFC8-B2BA-4869-BA16-6E2BAAACC167}" type="pres">
      <dgm:prSet presAssocID="{E7997294-6771-4EE3-95D6-33609C52CFC9}" presName="tx2" presStyleLbl="revTx" presStyleIdx="2" presStyleCnt="7"/>
      <dgm:spPr/>
    </dgm:pt>
    <dgm:pt modelId="{95B37CB9-C26E-44F8-B3CA-1718225D36A2}" type="pres">
      <dgm:prSet presAssocID="{E7997294-6771-4EE3-95D6-33609C52CFC9}" presName="vert2" presStyleCnt="0"/>
      <dgm:spPr/>
    </dgm:pt>
    <dgm:pt modelId="{D5E0D89E-59D2-42BB-B7BF-CAC8E8D842E7}" type="pres">
      <dgm:prSet presAssocID="{E7997294-6771-4EE3-95D6-33609C52CFC9}" presName="thinLine2b" presStyleLbl="callout" presStyleIdx="1" presStyleCnt="6"/>
      <dgm:spPr/>
    </dgm:pt>
    <dgm:pt modelId="{66C0309D-ABD4-4BF3-BF3C-35FAB231FEAF}" type="pres">
      <dgm:prSet presAssocID="{E7997294-6771-4EE3-95D6-33609C52CFC9}" presName="vertSpace2b" presStyleCnt="0"/>
      <dgm:spPr/>
    </dgm:pt>
    <dgm:pt modelId="{23CC8702-312B-4A2D-AB80-CAC7E3FFCF38}" type="pres">
      <dgm:prSet presAssocID="{2C9DDA15-62AF-49F8-88B7-140C31AAFD17}" presName="horz2" presStyleCnt="0"/>
      <dgm:spPr/>
    </dgm:pt>
    <dgm:pt modelId="{CFB7E61D-40AA-4F61-9A10-8853659362F4}" type="pres">
      <dgm:prSet presAssocID="{2C9DDA15-62AF-49F8-88B7-140C31AAFD17}" presName="horzSpace2" presStyleCnt="0"/>
      <dgm:spPr/>
    </dgm:pt>
    <dgm:pt modelId="{71967C9F-A621-41D5-92FD-ADFD0AE250D4}" type="pres">
      <dgm:prSet presAssocID="{2C9DDA15-62AF-49F8-88B7-140C31AAFD17}" presName="tx2" presStyleLbl="revTx" presStyleIdx="3" presStyleCnt="7" custScaleX="101900" custScaleY="113673"/>
      <dgm:spPr/>
    </dgm:pt>
    <dgm:pt modelId="{DB3DA78C-E97B-49C0-9C6D-35775B8DEAF6}" type="pres">
      <dgm:prSet presAssocID="{2C9DDA15-62AF-49F8-88B7-140C31AAFD17}" presName="vert2" presStyleCnt="0"/>
      <dgm:spPr/>
    </dgm:pt>
    <dgm:pt modelId="{5A43A5A5-7A82-4152-B5A8-EC34B6C75C9C}" type="pres">
      <dgm:prSet presAssocID="{2C9DDA15-62AF-49F8-88B7-140C31AAFD17}" presName="thinLine2b" presStyleLbl="callout" presStyleIdx="2" presStyleCnt="6"/>
      <dgm:spPr/>
    </dgm:pt>
    <dgm:pt modelId="{845E2B95-1BF0-4365-8FCF-C2BDF7766F33}" type="pres">
      <dgm:prSet presAssocID="{2C9DDA15-62AF-49F8-88B7-140C31AAFD17}" presName="vertSpace2b" presStyleCnt="0"/>
      <dgm:spPr/>
    </dgm:pt>
    <dgm:pt modelId="{91C7F7C9-9527-4E03-93E3-D53AF69B042A}" type="pres">
      <dgm:prSet presAssocID="{7A70E3CF-A5F5-4F14-A177-BC5A70BC8A58}" presName="horz2" presStyleCnt="0"/>
      <dgm:spPr/>
    </dgm:pt>
    <dgm:pt modelId="{82C4B51C-2444-4F78-A64D-FF27E2E742B3}" type="pres">
      <dgm:prSet presAssocID="{7A70E3CF-A5F5-4F14-A177-BC5A70BC8A58}" presName="horzSpace2" presStyleCnt="0"/>
      <dgm:spPr/>
    </dgm:pt>
    <dgm:pt modelId="{69F3AB86-D8DA-4D67-870C-FD2C8BE2CCD2}" type="pres">
      <dgm:prSet presAssocID="{7A70E3CF-A5F5-4F14-A177-BC5A70BC8A58}" presName="tx2" presStyleLbl="revTx" presStyleIdx="4" presStyleCnt="7"/>
      <dgm:spPr/>
    </dgm:pt>
    <dgm:pt modelId="{0D759668-FCC7-4F4D-8FC0-0E7EFB643249}" type="pres">
      <dgm:prSet presAssocID="{7A70E3CF-A5F5-4F14-A177-BC5A70BC8A58}" presName="vert2" presStyleCnt="0"/>
      <dgm:spPr/>
    </dgm:pt>
    <dgm:pt modelId="{BC0D16A3-DFFE-4C92-B10B-D64CAE58A98B}" type="pres">
      <dgm:prSet presAssocID="{7A70E3CF-A5F5-4F14-A177-BC5A70BC8A58}" presName="thinLine2b" presStyleLbl="callout" presStyleIdx="3" presStyleCnt="6"/>
      <dgm:spPr/>
    </dgm:pt>
    <dgm:pt modelId="{6605F4DA-6377-4C3C-9AAF-94710AA1352B}" type="pres">
      <dgm:prSet presAssocID="{7A70E3CF-A5F5-4F14-A177-BC5A70BC8A58}" presName="vertSpace2b" presStyleCnt="0"/>
      <dgm:spPr/>
    </dgm:pt>
    <dgm:pt modelId="{C3F8AAB2-12DC-4CF1-96A5-F1AEDCC1E014}" type="pres">
      <dgm:prSet presAssocID="{502313CF-9911-4BEA-B1D3-DAEA8EF14837}" presName="horz2" presStyleCnt="0"/>
      <dgm:spPr/>
    </dgm:pt>
    <dgm:pt modelId="{FEF58DBC-CD2D-4B31-980A-BD32063F60D8}" type="pres">
      <dgm:prSet presAssocID="{502313CF-9911-4BEA-B1D3-DAEA8EF14837}" presName="horzSpace2" presStyleCnt="0"/>
      <dgm:spPr/>
    </dgm:pt>
    <dgm:pt modelId="{AC56C356-E61D-403D-AC76-8AFE84BEECF2}" type="pres">
      <dgm:prSet presAssocID="{502313CF-9911-4BEA-B1D3-DAEA8EF14837}" presName="tx2" presStyleLbl="revTx" presStyleIdx="5" presStyleCnt="7"/>
      <dgm:spPr/>
    </dgm:pt>
    <dgm:pt modelId="{D0D29ECF-9743-4CB5-917B-34820C384CC8}" type="pres">
      <dgm:prSet presAssocID="{502313CF-9911-4BEA-B1D3-DAEA8EF14837}" presName="vert2" presStyleCnt="0"/>
      <dgm:spPr/>
    </dgm:pt>
    <dgm:pt modelId="{9502F68C-9F35-4B0F-850F-18339CF661ED}" type="pres">
      <dgm:prSet presAssocID="{502313CF-9911-4BEA-B1D3-DAEA8EF14837}" presName="thinLine2b" presStyleLbl="callout" presStyleIdx="4" presStyleCnt="6"/>
      <dgm:spPr/>
    </dgm:pt>
    <dgm:pt modelId="{5AA7E2E0-A212-4C35-8588-7F9E6C450442}" type="pres">
      <dgm:prSet presAssocID="{502313CF-9911-4BEA-B1D3-DAEA8EF14837}" presName="vertSpace2b" presStyleCnt="0"/>
      <dgm:spPr/>
    </dgm:pt>
    <dgm:pt modelId="{2FC40FC5-2670-4B28-869A-53CC0FB4DC9F}" type="pres">
      <dgm:prSet presAssocID="{DA983931-2446-4BC6-AFD8-DA220B14438D}" presName="horz2" presStyleCnt="0"/>
      <dgm:spPr/>
    </dgm:pt>
    <dgm:pt modelId="{F1FA752C-02BE-4149-B370-0AB88C53A48C}" type="pres">
      <dgm:prSet presAssocID="{DA983931-2446-4BC6-AFD8-DA220B14438D}" presName="horzSpace2" presStyleCnt="0"/>
      <dgm:spPr/>
    </dgm:pt>
    <dgm:pt modelId="{60281591-ED63-4460-A800-0107BAC03EC4}" type="pres">
      <dgm:prSet presAssocID="{DA983931-2446-4BC6-AFD8-DA220B14438D}" presName="tx2" presStyleLbl="revTx" presStyleIdx="6" presStyleCnt="7" custScaleX="104044"/>
      <dgm:spPr/>
    </dgm:pt>
    <dgm:pt modelId="{FE9237CC-837B-40CD-AE49-7CA3BC6D17F4}" type="pres">
      <dgm:prSet presAssocID="{DA983931-2446-4BC6-AFD8-DA220B14438D}" presName="vert2" presStyleCnt="0"/>
      <dgm:spPr/>
    </dgm:pt>
    <dgm:pt modelId="{37563528-033C-4F47-8FCE-02A0DEF1E9B8}" type="pres">
      <dgm:prSet presAssocID="{DA983931-2446-4BC6-AFD8-DA220B14438D}" presName="thinLine2b" presStyleLbl="callout" presStyleIdx="5" presStyleCnt="6"/>
      <dgm:spPr/>
    </dgm:pt>
    <dgm:pt modelId="{9E7F4799-51D4-4C1D-8921-A29443CB4946}" type="pres">
      <dgm:prSet presAssocID="{DA983931-2446-4BC6-AFD8-DA220B14438D}" presName="vertSpace2b" presStyleCnt="0"/>
      <dgm:spPr/>
    </dgm:pt>
  </dgm:ptLst>
  <dgm:cxnLst>
    <dgm:cxn modelId="{06B50B07-96E7-4B84-A39A-77F6EB9B5FEB}" type="presOf" srcId="{E7997294-6771-4EE3-95D6-33609C52CFC9}" destId="{CAA9FFC8-B2BA-4869-BA16-6E2BAAACC167}" srcOrd="0" destOrd="0" presId="urn:microsoft.com/office/officeart/2008/layout/LinedList"/>
    <dgm:cxn modelId="{E7E64029-F043-43FC-A281-F1225FE579C2}" type="presOf" srcId="{502313CF-9911-4BEA-B1D3-DAEA8EF14837}" destId="{AC56C356-E61D-403D-AC76-8AFE84BEECF2}" srcOrd="0" destOrd="0" presId="urn:microsoft.com/office/officeart/2008/layout/LinedList"/>
    <dgm:cxn modelId="{55002E5B-5B5B-47D1-8AA2-9FA365E95C36}" type="presOf" srcId="{7A70E3CF-A5F5-4F14-A177-BC5A70BC8A58}" destId="{69F3AB86-D8DA-4D67-870C-FD2C8BE2CCD2}" srcOrd="0" destOrd="0" presId="urn:microsoft.com/office/officeart/2008/layout/LinedList"/>
    <dgm:cxn modelId="{88E6A25C-6BE8-4AF8-89C0-57CC252C8AF9}" srcId="{88F279F1-E8A0-4964-96F9-0EEC0D4BA491}" destId="{7A70E3CF-A5F5-4F14-A177-BC5A70BC8A58}" srcOrd="3" destOrd="0" parTransId="{28865788-BED2-4B79-A0B9-E5EE8D6C5700}" sibTransId="{4851004A-A774-4E7A-B017-9504526C6E21}"/>
    <dgm:cxn modelId="{95185061-4446-4CF4-98A1-70C91D00F6D8}" srcId="{88F279F1-E8A0-4964-96F9-0EEC0D4BA491}" destId="{DA983931-2446-4BC6-AFD8-DA220B14438D}" srcOrd="5" destOrd="0" parTransId="{3C964A34-79FE-484A-ABED-1836A508618A}" sibTransId="{58BBF477-BE51-4922-9CC7-CFC88E8D76DC}"/>
    <dgm:cxn modelId="{13F38F41-3EA6-4E2F-9A98-0FCBBFEA4DD2}" type="presOf" srcId="{2C9DDA15-62AF-49F8-88B7-140C31AAFD17}" destId="{71967C9F-A621-41D5-92FD-ADFD0AE250D4}" srcOrd="0" destOrd="0" presId="urn:microsoft.com/office/officeart/2008/layout/LinedList"/>
    <dgm:cxn modelId="{BBD63479-CE89-417D-ABE1-669B06713AAD}" srcId="{88F279F1-E8A0-4964-96F9-0EEC0D4BA491}" destId="{502313CF-9911-4BEA-B1D3-DAEA8EF14837}" srcOrd="4" destOrd="0" parTransId="{A5046CCC-E99B-4A6E-A77C-052EF001CD6D}" sibTransId="{3DED97BF-5112-4D4B-8523-2C9A6C946F1C}"/>
    <dgm:cxn modelId="{6645377A-3E7D-4826-9082-9B9067B5C723}" srcId="{88F279F1-E8A0-4964-96F9-0EEC0D4BA491}" destId="{2C9DDA15-62AF-49F8-88B7-140C31AAFD17}" srcOrd="2" destOrd="0" parTransId="{0AAB6616-FDBF-4E50-BA01-DE0C02D5C16D}" sibTransId="{6F22807C-6444-4FD1-9627-6FF4DF3A432D}"/>
    <dgm:cxn modelId="{6359457C-6093-4FB5-8AC5-517737DB2461}" type="presOf" srcId="{C3B16653-028D-4024-9C3B-8FC76B19E135}" destId="{8A1FC2B3-7729-4BF8-A86B-B6D8AAD9656E}" srcOrd="0" destOrd="0" presId="urn:microsoft.com/office/officeart/2008/layout/LinedList"/>
    <dgm:cxn modelId="{1CD30E7F-F8EF-4EBA-9A0A-4AD42C1ED79E}" type="presOf" srcId="{DA983931-2446-4BC6-AFD8-DA220B14438D}" destId="{60281591-ED63-4460-A800-0107BAC03EC4}" srcOrd="0" destOrd="0" presId="urn:microsoft.com/office/officeart/2008/layout/LinedList"/>
    <dgm:cxn modelId="{1532D4A4-5C6D-4153-BB38-C5E76E52FA67}" srcId="{C3B16653-028D-4024-9C3B-8FC76B19E135}" destId="{88F279F1-E8A0-4964-96F9-0EEC0D4BA491}" srcOrd="0" destOrd="0" parTransId="{4D6461D1-F8B4-40C7-A3F9-B71E72B14D2E}" sibTransId="{5FEA6484-2781-4D17-B3B0-A628035E94E7}"/>
    <dgm:cxn modelId="{E9C042B9-58A6-454E-9D39-C0D832CF8493}" type="presOf" srcId="{06823B05-ADC8-4507-B494-885739B78283}" destId="{21FBFF3F-9E43-4EAA-B771-D4DF8E652F40}" srcOrd="0" destOrd="0" presId="urn:microsoft.com/office/officeart/2008/layout/LinedList"/>
    <dgm:cxn modelId="{B96EA0DB-8752-40DA-A6E3-8D848C6A7994}" srcId="{88F279F1-E8A0-4964-96F9-0EEC0D4BA491}" destId="{E7997294-6771-4EE3-95D6-33609C52CFC9}" srcOrd="1" destOrd="0" parTransId="{CD41D8E4-53AF-4571-82F1-A13974015D56}" sibTransId="{405E5914-6EFD-4A3F-B358-11033B3519F4}"/>
    <dgm:cxn modelId="{3EF02AEC-9F64-4803-ADA4-783D0A5F88EE}" srcId="{88F279F1-E8A0-4964-96F9-0EEC0D4BA491}" destId="{06823B05-ADC8-4507-B494-885739B78283}" srcOrd="0" destOrd="0" parTransId="{A6C2F8E8-42B7-47CC-87EF-3E90A0FE00F1}" sibTransId="{799F6656-DEAC-4AB5-A99E-FA2133FA9289}"/>
    <dgm:cxn modelId="{8DF85CF9-CC4B-4F6F-BD55-E85EA7FA62C4}" type="presOf" srcId="{88F279F1-E8A0-4964-96F9-0EEC0D4BA491}" destId="{5CA593FF-2AC5-4866-92E4-62EE773FDA72}" srcOrd="0" destOrd="0" presId="urn:microsoft.com/office/officeart/2008/layout/LinedList"/>
    <dgm:cxn modelId="{F8D6411A-0031-4EFC-AAA0-ABEAF8BB6C9C}" type="presParOf" srcId="{8A1FC2B3-7729-4BF8-A86B-B6D8AAD9656E}" destId="{0AC427BD-0133-4716-BDED-6A4AA74004EF}" srcOrd="0" destOrd="0" presId="urn:microsoft.com/office/officeart/2008/layout/LinedList"/>
    <dgm:cxn modelId="{4E13F871-62BC-4D21-99EF-9776FB6457CB}" type="presParOf" srcId="{8A1FC2B3-7729-4BF8-A86B-B6D8AAD9656E}" destId="{3739ACA2-7B97-4BA2-9DA7-5F5EBD130CA6}" srcOrd="1" destOrd="0" presId="urn:microsoft.com/office/officeart/2008/layout/LinedList"/>
    <dgm:cxn modelId="{4F8B7606-A60A-4D7B-B558-A02471BA3D00}" type="presParOf" srcId="{3739ACA2-7B97-4BA2-9DA7-5F5EBD130CA6}" destId="{5CA593FF-2AC5-4866-92E4-62EE773FDA72}" srcOrd="0" destOrd="0" presId="urn:microsoft.com/office/officeart/2008/layout/LinedList"/>
    <dgm:cxn modelId="{EA15508B-AE0F-49B3-AB55-B13A950237EC}" type="presParOf" srcId="{3739ACA2-7B97-4BA2-9DA7-5F5EBD130CA6}" destId="{E6B202E1-62F4-4560-A15B-1E7F86AD12D5}" srcOrd="1" destOrd="0" presId="urn:microsoft.com/office/officeart/2008/layout/LinedList"/>
    <dgm:cxn modelId="{50D7A10D-1591-4DC1-9FA5-C20F1ADD7406}" type="presParOf" srcId="{E6B202E1-62F4-4560-A15B-1E7F86AD12D5}" destId="{671E26BD-9BF4-48AA-A703-3841EBDA1037}" srcOrd="0" destOrd="0" presId="urn:microsoft.com/office/officeart/2008/layout/LinedList"/>
    <dgm:cxn modelId="{532F11DB-3A1B-4997-A799-745DE88C0765}" type="presParOf" srcId="{E6B202E1-62F4-4560-A15B-1E7F86AD12D5}" destId="{6AECEA37-6BFB-4C00-A1D0-28752D6A92CF}" srcOrd="1" destOrd="0" presId="urn:microsoft.com/office/officeart/2008/layout/LinedList"/>
    <dgm:cxn modelId="{3EC9B190-236C-4E64-A5E9-86492DC6888D}" type="presParOf" srcId="{6AECEA37-6BFB-4C00-A1D0-28752D6A92CF}" destId="{B058440F-9EC0-475F-AFD2-358D723B15F9}" srcOrd="0" destOrd="0" presId="urn:microsoft.com/office/officeart/2008/layout/LinedList"/>
    <dgm:cxn modelId="{403CC233-07B0-4B82-8766-E53BC1872845}" type="presParOf" srcId="{6AECEA37-6BFB-4C00-A1D0-28752D6A92CF}" destId="{21FBFF3F-9E43-4EAA-B771-D4DF8E652F40}" srcOrd="1" destOrd="0" presId="urn:microsoft.com/office/officeart/2008/layout/LinedList"/>
    <dgm:cxn modelId="{D79C040B-56F0-4CF0-B243-AA86ABAAE16E}" type="presParOf" srcId="{6AECEA37-6BFB-4C00-A1D0-28752D6A92CF}" destId="{A53F48FC-9E78-48BC-A98C-EEB5934E0C8D}" srcOrd="2" destOrd="0" presId="urn:microsoft.com/office/officeart/2008/layout/LinedList"/>
    <dgm:cxn modelId="{2B7A566C-A310-4F55-BE79-0A2D89DA21DA}" type="presParOf" srcId="{E6B202E1-62F4-4560-A15B-1E7F86AD12D5}" destId="{14E413F1-5A2D-4E52-B549-7747695DA732}" srcOrd="2" destOrd="0" presId="urn:microsoft.com/office/officeart/2008/layout/LinedList"/>
    <dgm:cxn modelId="{DF917947-DE5E-4788-8BBF-A5F5477C4DFB}" type="presParOf" srcId="{E6B202E1-62F4-4560-A15B-1E7F86AD12D5}" destId="{3B4F0D85-83A9-4C84-A0DC-332AD597FE1C}" srcOrd="3" destOrd="0" presId="urn:microsoft.com/office/officeart/2008/layout/LinedList"/>
    <dgm:cxn modelId="{4D875DF9-A093-48A3-A5F5-7C817CA58DD2}" type="presParOf" srcId="{E6B202E1-62F4-4560-A15B-1E7F86AD12D5}" destId="{B216BB81-7F65-4941-A2E6-20C2366FE99C}" srcOrd="4" destOrd="0" presId="urn:microsoft.com/office/officeart/2008/layout/LinedList"/>
    <dgm:cxn modelId="{E88663CE-13E0-44DD-931B-00FBA41E4204}" type="presParOf" srcId="{B216BB81-7F65-4941-A2E6-20C2366FE99C}" destId="{CF13F070-E437-4CBA-8427-518614892D3C}" srcOrd="0" destOrd="0" presId="urn:microsoft.com/office/officeart/2008/layout/LinedList"/>
    <dgm:cxn modelId="{4E0FCA7B-AD0B-42EA-B536-0DF6FFFEB581}" type="presParOf" srcId="{B216BB81-7F65-4941-A2E6-20C2366FE99C}" destId="{CAA9FFC8-B2BA-4869-BA16-6E2BAAACC167}" srcOrd="1" destOrd="0" presId="urn:microsoft.com/office/officeart/2008/layout/LinedList"/>
    <dgm:cxn modelId="{4A3FE2A8-93D5-4977-A25A-BFD8CE4698F1}" type="presParOf" srcId="{B216BB81-7F65-4941-A2E6-20C2366FE99C}" destId="{95B37CB9-C26E-44F8-B3CA-1718225D36A2}" srcOrd="2" destOrd="0" presId="urn:microsoft.com/office/officeart/2008/layout/LinedList"/>
    <dgm:cxn modelId="{5B37A613-C8C6-4BB2-8A4A-E99B05F9EA40}" type="presParOf" srcId="{E6B202E1-62F4-4560-A15B-1E7F86AD12D5}" destId="{D5E0D89E-59D2-42BB-B7BF-CAC8E8D842E7}" srcOrd="5" destOrd="0" presId="urn:microsoft.com/office/officeart/2008/layout/LinedList"/>
    <dgm:cxn modelId="{0E40CD58-9C37-4B42-BC12-3DF6467EFAC1}" type="presParOf" srcId="{E6B202E1-62F4-4560-A15B-1E7F86AD12D5}" destId="{66C0309D-ABD4-4BF3-BF3C-35FAB231FEAF}" srcOrd="6" destOrd="0" presId="urn:microsoft.com/office/officeart/2008/layout/LinedList"/>
    <dgm:cxn modelId="{F6121A8F-803D-4849-B6EB-6D87050C1C59}" type="presParOf" srcId="{E6B202E1-62F4-4560-A15B-1E7F86AD12D5}" destId="{23CC8702-312B-4A2D-AB80-CAC7E3FFCF38}" srcOrd="7" destOrd="0" presId="urn:microsoft.com/office/officeart/2008/layout/LinedList"/>
    <dgm:cxn modelId="{615A39FB-1E3A-41D8-8C36-193AD65628DA}" type="presParOf" srcId="{23CC8702-312B-4A2D-AB80-CAC7E3FFCF38}" destId="{CFB7E61D-40AA-4F61-9A10-8853659362F4}" srcOrd="0" destOrd="0" presId="urn:microsoft.com/office/officeart/2008/layout/LinedList"/>
    <dgm:cxn modelId="{DABB1713-72C1-489C-961C-9764A67EC7E0}" type="presParOf" srcId="{23CC8702-312B-4A2D-AB80-CAC7E3FFCF38}" destId="{71967C9F-A621-41D5-92FD-ADFD0AE250D4}" srcOrd="1" destOrd="0" presId="urn:microsoft.com/office/officeart/2008/layout/LinedList"/>
    <dgm:cxn modelId="{588BA767-8E7F-4330-AABB-126132289CE3}" type="presParOf" srcId="{23CC8702-312B-4A2D-AB80-CAC7E3FFCF38}" destId="{DB3DA78C-E97B-49C0-9C6D-35775B8DEAF6}" srcOrd="2" destOrd="0" presId="urn:microsoft.com/office/officeart/2008/layout/LinedList"/>
    <dgm:cxn modelId="{7A160117-13A4-4F0D-BDD6-61862AFE9211}" type="presParOf" srcId="{E6B202E1-62F4-4560-A15B-1E7F86AD12D5}" destId="{5A43A5A5-7A82-4152-B5A8-EC34B6C75C9C}" srcOrd="8" destOrd="0" presId="urn:microsoft.com/office/officeart/2008/layout/LinedList"/>
    <dgm:cxn modelId="{58D40D9B-72D5-4D12-8B2A-3BFE5A9977B7}" type="presParOf" srcId="{E6B202E1-62F4-4560-A15B-1E7F86AD12D5}" destId="{845E2B95-1BF0-4365-8FCF-C2BDF7766F33}" srcOrd="9" destOrd="0" presId="urn:microsoft.com/office/officeart/2008/layout/LinedList"/>
    <dgm:cxn modelId="{5EF3D765-B204-4EA1-AB45-EE391EFC777D}" type="presParOf" srcId="{E6B202E1-62F4-4560-A15B-1E7F86AD12D5}" destId="{91C7F7C9-9527-4E03-93E3-D53AF69B042A}" srcOrd="10" destOrd="0" presId="urn:microsoft.com/office/officeart/2008/layout/LinedList"/>
    <dgm:cxn modelId="{B20FA6EB-45FF-4D2A-87BC-0579F4C43FAE}" type="presParOf" srcId="{91C7F7C9-9527-4E03-93E3-D53AF69B042A}" destId="{82C4B51C-2444-4F78-A64D-FF27E2E742B3}" srcOrd="0" destOrd="0" presId="urn:microsoft.com/office/officeart/2008/layout/LinedList"/>
    <dgm:cxn modelId="{E8953076-63A5-407C-BB22-A0B825AB74D6}" type="presParOf" srcId="{91C7F7C9-9527-4E03-93E3-D53AF69B042A}" destId="{69F3AB86-D8DA-4D67-870C-FD2C8BE2CCD2}" srcOrd="1" destOrd="0" presId="urn:microsoft.com/office/officeart/2008/layout/LinedList"/>
    <dgm:cxn modelId="{4D120DD9-5A28-4DF4-BC5C-A93F431CC45E}" type="presParOf" srcId="{91C7F7C9-9527-4E03-93E3-D53AF69B042A}" destId="{0D759668-FCC7-4F4D-8FC0-0E7EFB643249}" srcOrd="2" destOrd="0" presId="urn:microsoft.com/office/officeart/2008/layout/LinedList"/>
    <dgm:cxn modelId="{D9D8A323-BCF9-4990-B2A4-C7AF25F20B3D}" type="presParOf" srcId="{E6B202E1-62F4-4560-A15B-1E7F86AD12D5}" destId="{BC0D16A3-DFFE-4C92-B10B-D64CAE58A98B}" srcOrd="11" destOrd="0" presId="urn:microsoft.com/office/officeart/2008/layout/LinedList"/>
    <dgm:cxn modelId="{B6A9FD0C-3422-4507-9673-79C7EBC7080C}" type="presParOf" srcId="{E6B202E1-62F4-4560-A15B-1E7F86AD12D5}" destId="{6605F4DA-6377-4C3C-9AAF-94710AA1352B}" srcOrd="12" destOrd="0" presId="urn:microsoft.com/office/officeart/2008/layout/LinedList"/>
    <dgm:cxn modelId="{D61455BF-B168-424A-BF5B-487EF924C84F}" type="presParOf" srcId="{E6B202E1-62F4-4560-A15B-1E7F86AD12D5}" destId="{C3F8AAB2-12DC-4CF1-96A5-F1AEDCC1E014}" srcOrd="13" destOrd="0" presId="urn:microsoft.com/office/officeart/2008/layout/LinedList"/>
    <dgm:cxn modelId="{29715485-877F-4E5F-BFBA-92651034FF20}" type="presParOf" srcId="{C3F8AAB2-12DC-4CF1-96A5-F1AEDCC1E014}" destId="{FEF58DBC-CD2D-4B31-980A-BD32063F60D8}" srcOrd="0" destOrd="0" presId="urn:microsoft.com/office/officeart/2008/layout/LinedList"/>
    <dgm:cxn modelId="{7E0F9631-014C-49FB-A97A-71364C53DCB6}" type="presParOf" srcId="{C3F8AAB2-12DC-4CF1-96A5-F1AEDCC1E014}" destId="{AC56C356-E61D-403D-AC76-8AFE84BEECF2}" srcOrd="1" destOrd="0" presId="urn:microsoft.com/office/officeart/2008/layout/LinedList"/>
    <dgm:cxn modelId="{96A98E4E-07E7-4473-924A-2F0EE2EA5191}" type="presParOf" srcId="{C3F8AAB2-12DC-4CF1-96A5-F1AEDCC1E014}" destId="{D0D29ECF-9743-4CB5-917B-34820C384CC8}" srcOrd="2" destOrd="0" presId="urn:microsoft.com/office/officeart/2008/layout/LinedList"/>
    <dgm:cxn modelId="{A1F823CD-7B37-4DF3-AF1B-40ACF6285B53}" type="presParOf" srcId="{E6B202E1-62F4-4560-A15B-1E7F86AD12D5}" destId="{9502F68C-9F35-4B0F-850F-18339CF661ED}" srcOrd="14" destOrd="0" presId="urn:microsoft.com/office/officeart/2008/layout/LinedList"/>
    <dgm:cxn modelId="{F956BDF0-DAE7-4C88-BAFC-EB878A05CE73}" type="presParOf" srcId="{E6B202E1-62F4-4560-A15B-1E7F86AD12D5}" destId="{5AA7E2E0-A212-4C35-8588-7F9E6C450442}" srcOrd="15" destOrd="0" presId="urn:microsoft.com/office/officeart/2008/layout/LinedList"/>
    <dgm:cxn modelId="{37EBB6AB-1193-4177-BE04-B9509ADDE5BC}" type="presParOf" srcId="{E6B202E1-62F4-4560-A15B-1E7F86AD12D5}" destId="{2FC40FC5-2670-4B28-869A-53CC0FB4DC9F}" srcOrd="16" destOrd="0" presId="urn:microsoft.com/office/officeart/2008/layout/LinedList"/>
    <dgm:cxn modelId="{068DDF6E-6A0C-4FDB-AEBD-DC7930A00874}" type="presParOf" srcId="{2FC40FC5-2670-4B28-869A-53CC0FB4DC9F}" destId="{F1FA752C-02BE-4149-B370-0AB88C53A48C}" srcOrd="0" destOrd="0" presId="urn:microsoft.com/office/officeart/2008/layout/LinedList"/>
    <dgm:cxn modelId="{12B3AE60-1CE6-40CB-8D8C-1F675EAC7981}" type="presParOf" srcId="{2FC40FC5-2670-4B28-869A-53CC0FB4DC9F}" destId="{60281591-ED63-4460-A800-0107BAC03EC4}" srcOrd="1" destOrd="0" presId="urn:microsoft.com/office/officeart/2008/layout/LinedList"/>
    <dgm:cxn modelId="{9801A11D-4851-4B60-A6A6-628A4B76B0FF}" type="presParOf" srcId="{2FC40FC5-2670-4B28-869A-53CC0FB4DC9F}" destId="{FE9237CC-837B-40CD-AE49-7CA3BC6D17F4}" srcOrd="2" destOrd="0" presId="urn:microsoft.com/office/officeart/2008/layout/LinedList"/>
    <dgm:cxn modelId="{7B823A30-5FEE-40C7-BA99-FF5EE0B668EE}" type="presParOf" srcId="{E6B202E1-62F4-4560-A15B-1E7F86AD12D5}" destId="{37563528-033C-4F47-8FCE-02A0DEF1E9B8}" srcOrd="17" destOrd="0" presId="urn:microsoft.com/office/officeart/2008/layout/LinedList"/>
    <dgm:cxn modelId="{69595C00-F1C8-4D53-B4DF-931EB07B6547}" type="presParOf" srcId="{E6B202E1-62F4-4560-A15B-1E7F86AD12D5}" destId="{9E7F4799-51D4-4C1D-8921-A29443CB4946}" srcOrd="18" destOrd="0" presId="urn:microsoft.com/office/officeart/2008/layout/Lin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C6BABD53-BD95-4589-A81D-6251C717ADB5}"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de-DE"/>
        </a:p>
      </dgm:t>
    </dgm:pt>
    <dgm:pt modelId="{AE52555F-1E54-495D-95EA-C0E43D34EA95}">
      <dgm:prSet custT="1"/>
      <dgm:spPr/>
      <dgm:t>
        <a:bodyPr/>
        <a:lstStyle/>
        <a:p>
          <a:r>
            <a:rPr lang="de-DE" sz="1800" dirty="0">
              <a:latin typeface="Arial" panose="020B0604020202020204" pitchFamily="34" charset="0"/>
              <a:cs typeface="Arial" panose="020B0604020202020204" pitchFamily="34" charset="0"/>
            </a:rPr>
            <a:t>Training of skills for the integration of the analysis of renewable energy sources into other sectors.</a:t>
          </a:r>
        </a:p>
      </dgm:t>
    </dgm:pt>
    <dgm:pt modelId="{B002E86F-12F0-4E2C-B5BF-AD19C4388C87}" type="parTrans" cxnId="{E08928B8-EAC1-4F5C-BCF7-EB7C0D24D20B}">
      <dgm:prSet/>
      <dgm:spPr/>
      <dgm:t>
        <a:bodyPr/>
        <a:lstStyle/>
        <a:p>
          <a:endParaRPr lang="de-DE" sz="1800">
            <a:latin typeface="Arial" panose="020B0604020202020204" pitchFamily="34" charset="0"/>
            <a:cs typeface="Arial" panose="020B0604020202020204" pitchFamily="34" charset="0"/>
          </a:endParaRPr>
        </a:p>
      </dgm:t>
    </dgm:pt>
    <dgm:pt modelId="{5D65D457-A494-46A9-BC69-0CD4FDF536E1}" type="sibTrans" cxnId="{E08928B8-EAC1-4F5C-BCF7-EB7C0D24D20B}">
      <dgm:prSet/>
      <dgm:spPr/>
      <dgm:t>
        <a:bodyPr/>
        <a:lstStyle/>
        <a:p>
          <a:endParaRPr lang="de-DE" sz="1800">
            <a:latin typeface="Arial" panose="020B0604020202020204" pitchFamily="34" charset="0"/>
            <a:cs typeface="Arial" panose="020B0604020202020204" pitchFamily="34" charset="0"/>
          </a:endParaRPr>
        </a:p>
      </dgm:t>
    </dgm:pt>
    <dgm:pt modelId="{C83AFAD7-650F-4A06-A1A6-011972200895}">
      <dgm:prSet custT="1"/>
      <dgm:spPr/>
      <dgm:t>
        <a:bodyPr/>
        <a:lstStyle/>
        <a:p>
          <a:r>
            <a:rPr lang="en-US" sz="1400">
              <a:latin typeface="Arial" panose="020B0604020202020204" pitchFamily="34" charset="0"/>
              <a:cs typeface="Arial" panose="020B0604020202020204" pitchFamily="34" charset="0"/>
            </a:rPr>
            <a:t>food production,</a:t>
          </a:r>
          <a:endParaRPr lang="de-DE" sz="1400">
            <a:latin typeface="Arial" panose="020B0604020202020204" pitchFamily="34" charset="0"/>
            <a:cs typeface="Arial" panose="020B0604020202020204" pitchFamily="34" charset="0"/>
          </a:endParaRPr>
        </a:p>
      </dgm:t>
    </dgm:pt>
    <dgm:pt modelId="{A34DFB90-EDCF-4640-8094-545FC116D660}" type="parTrans" cxnId="{DC53A341-ADED-46A2-9CE8-5D0975C0CA98}">
      <dgm:prSet/>
      <dgm:spPr/>
      <dgm:t>
        <a:bodyPr/>
        <a:lstStyle/>
        <a:p>
          <a:endParaRPr lang="de-DE" sz="1800">
            <a:latin typeface="Arial" panose="020B0604020202020204" pitchFamily="34" charset="0"/>
            <a:cs typeface="Arial" panose="020B0604020202020204" pitchFamily="34" charset="0"/>
          </a:endParaRPr>
        </a:p>
      </dgm:t>
    </dgm:pt>
    <dgm:pt modelId="{C217A067-4391-4FB7-95D8-CCB51299B461}" type="sibTrans" cxnId="{DC53A341-ADED-46A2-9CE8-5D0975C0CA98}">
      <dgm:prSet/>
      <dgm:spPr/>
      <dgm:t>
        <a:bodyPr/>
        <a:lstStyle/>
        <a:p>
          <a:endParaRPr lang="de-DE" sz="1800">
            <a:latin typeface="Arial" panose="020B0604020202020204" pitchFamily="34" charset="0"/>
            <a:cs typeface="Arial" panose="020B0604020202020204" pitchFamily="34" charset="0"/>
          </a:endParaRPr>
        </a:p>
      </dgm:t>
    </dgm:pt>
    <dgm:pt modelId="{33882DE2-40A7-4BAC-AAD0-8A1D7FF3D02F}">
      <dgm:prSet custT="1"/>
      <dgm:spPr/>
      <dgm:t>
        <a:bodyPr/>
        <a:lstStyle/>
        <a:p>
          <a:r>
            <a:rPr lang="en-US" sz="1400" dirty="0">
              <a:latin typeface="Arial" panose="020B0604020202020204" pitchFamily="34" charset="0"/>
              <a:cs typeface="Arial" panose="020B0604020202020204" pitchFamily="34" charset="0"/>
            </a:rPr>
            <a:t>waste management</a:t>
          </a:r>
          <a:endParaRPr lang="de-DE" sz="1400" dirty="0">
            <a:latin typeface="Arial" panose="020B0604020202020204" pitchFamily="34" charset="0"/>
            <a:cs typeface="Arial" panose="020B0604020202020204" pitchFamily="34" charset="0"/>
          </a:endParaRPr>
        </a:p>
      </dgm:t>
    </dgm:pt>
    <dgm:pt modelId="{FEC1B85C-A081-4810-AD60-157AD54C4BAC}" type="parTrans" cxnId="{1C2228E1-55CA-4D70-A340-3931FB613DB2}">
      <dgm:prSet/>
      <dgm:spPr/>
      <dgm:t>
        <a:bodyPr/>
        <a:lstStyle/>
        <a:p>
          <a:endParaRPr lang="de-DE" sz="1800">
            <a:latin typeface="Arial" panose="020B0604020202020204" pitchFamily="34" charset="0"/>
            <a:cs typeface="Arial" panose="020B0604020202020204" pitchFamily="34" charset="0"/>
          </a:endParaRPr>
        </a:p>
      </dgm:t>
    </dgm:pt>
    <dgm:pt modelId="{B126A3B7-44DD-4E2B-B671-D0A980321F59}" type="sibTrans" cxnId="{1C2228E1-55CA-4D70-A340-3931FB613DB2}">
      <dgm:prSet/>
      <dgm:spPr/>
      <dgm:t>
        <a:bodyPr/>
        <a:lstStyle/>
        <a:p>
          <a:endParaRPr lang="de-DE" sz="1800">
            <a:latin typeface="Arial" panose="020B0604020202020204" pitchFamily="34" charset="0"/>
            <a:cs typeface="Arial" panose="020B0604020202020204" pitchFamily="34" charset="0"/>
          </a:endParaRPr>
        </a:p>
      </dgm:t>
    </dgm:pt>
    <dgm:pt modelId="{C42747C1-2CB1-4B2E-BB8E-C49D409B92FD}">
      <dgm:prSet custT="1"/>
      <dgm:spPr/>
      <dgm:t>
        <a:bodyPr/>
        <a:lstStyle/>
        <a:p>
          <a:r>
            <a:rPr lang="en-US" sz="1400">
              <a:latin typeface="Arial" panose="020B0604020202020204" pitchFamily="34" charset="0"/>
              <a:cs typeface="Arial" panose="020B0604020202020204" pitchFamily="34" charset="0"/>
            </a:rPr>
            <a:t>water management</a:t>
          </a:r>
          <a:endParaRPr lang="de-DE" sz="1400">
            <a:latin typeface="Arial" panose="020B0604020202020204" pitchFamily="34" charset="0"/>
            <a:cs typeface="Arial" panose="020B0604020202020204" pitchFamily="34" charset="0"/>
          </a:endParaRPr>
        </a:p>
      </dgm:t>
    </dgm:pt>
    <dgm:pt modelId="{2DFD775E-F273-4132-AC5D-83DDCD9B97D8}" type="parTrans" cxnId="{56CF57D1-3E1F-45A5-87CD-53686CD71E6A}">
      <dgm:prSet/>
      <dgm:spPr/>
      <dgm:t>
        <a:bodyPr/>
        <a:lstStyle/>
        <a:p>
          <a:endParaRPr lang="de-DE" sz="1800">
            <a:latin typeface="Arial" panose="020B0604020202020204" pitchFamily="34" charset="0"/>
            <a:cs typeface="Arial" panose="020B0604020202020204" pitchFamily="34" charset="0"/>
          </a:endParaRPr>
        </a:p>
      </dgm:t>
    </dgm:pt>
    <dgm:pt modelId="{BA538B3D-6D9B-4433-993A-AD3A595D18AA}" type="sibTrans" cxnId="{56CF57D1-3E1F-45A5-87CD-53686CD71E6A}">
      <dgm:prSet/>
      <dgm:spPr/>
      <dgm:t>
        <a:bodyPr/>
        <a:lstStyle/>
        <a:p>
          <a:endParaRPr lang="de-DE" sz="1800">
            <a:latin typeface="Arial" panose="020B0604020202020204" pitchFamily="34" charset="0"/>
            <a:cs typeface="Arial" panose="020B0604020202020204" pitchFamily="34" charset="0"/>
          </a:endParaRPr>
        </a:p>
      </dgm:t>
    </dgm:pt>
    <dgm:pt modelId="{16FEEC0C-D2D8-4719-922A-A714ECEB56D9}">
      <dgm:prSet custT="1"/>
      <dgm:spPr/>
      <dgm:t>
        <a:bodyPr/>
        <a:lstStyle/>
        <a:p>
          <a:r>
            <a:rPr lang="en-US" sz="1800" dirty="0">
              <a:effectLst/>
              <a:latin typeface="Arial" panose="020B0604020202020204" pitchFamily="34" charset="0"/>
              <a:ea typeface="Calibri" panose="020F0502020204030204" pitchFamily="34" charset="0"/>
              <a:cs typeface="Arial" panose="020B0604020202020204" pitchFamily="34" charset="0"/>
            </a:rPr>
            <a:t>International project management skills training</a:t>
          </a:r>
          <a:endParaRPr lang="de-DE" sz="1800" dirty="0">
            <a:latin typeface="Arial" panose="020B0604020202020204" pitchFamily="34" charset="0"/>
            <a:cs typeface="Arial" panose="020B0604020202020204" pitchFamily="34" charset="0"/>
          </a:endParaRPr>
        </a:p>
      </dgm:t>
    </dgm:pt>
    <dgm:pt modelId="{0BDBDDE0-5F23-4C40-86CB-55FE69C65733}" type="parTrans" cxnId="{D5F8703B-46B2-494A-8822-2614CD91A761}">
      <dgm:prSet/>
      <dgm:spPr/>
      <dgm:t>
        <a:bodyPr/>
        <a:lstStyle/>
        <a:p>
          <a:endParaRPr lang="de-DE" sz="1800">
            <a:latin typeface="Arial" panose="020B0604020202020204" pitchFamily="34" charset="0"/>
            <a:cs typeface="Arial" panose="020B0604020202020204" pitchFamily="34" charset="0"/>
          </a:endParaRPr>
        </a:p>
      </dgm:t>
    </dgm:pt>
    <dgm:pt modelId="{6A856685-0DA8-406C-94B3-ACF4642E3FC4}" type="sibTrans" cxnId="{D5F8703B-46B2-494A-8822-2614CD91A761}">
      <dgm:prSet/>
      <dgm:spPr/>
      <dgm:t>
        <a:bodyPr/>
        <a:lstStyle/>
        <a:p>
          <a:endParaRPr lang="de-DE" sz="1800">
            <a:latin typeface="Arial" panose="020B0604020202020204" pitchFamily="34" charset="0"/>
            <a:cs typeface="Arial" panose="020B0604020202020204" pitchFamily="34" charset="0"/>
          </a:endParaRPr>
        </a:p>
      </dgm:t>
    </dgm:pt>
    <dgm:pt modelId="{97CF7B2E-93D3-429E-AC92-430BFF57B043}">
      <dgm:prSet custT="1"/>
      <dgm:spPr/>
      <dgm:t>
        <a:bodyPr/>
        <a:lstStyle/>
        <a:p>
          <a:r>
            <a:rPr lang="en-US" sz="1800" dirty="0">
              <a:effectLst/>
              <a:latin typeface="Arial" panose="020B0604020202020204" pitchFamily="34" charset="0"/>
              <a:ea typeface="Calibri" panose="020F0502020204030204" pitchFamily="34" charset="0"/>
              <a:cs typeface="Arial" panose="020B0604020202020204" pitchFamily="34" charset="0"/>
            </a:rPr>
            <a:t>Entrepreneurial skills training</a:t>
          </a:r>
          <a:endParaRPr lang="de-DE" sz="1800" dirty="0">
            <a:latin typeface="Arial" panose="020B0604020202020204" pitchFamily="34" charset="0"/>
            <a:cs typeface="Arial" panose="020B0604020202020204" pitchFamily="34" charset="0"/>
          </a:endParaRPr>
        </a:p>
      </dgm:t>
    </dgm:pt>
    <dgm:pt modelId="{198A06CF-D3AD-453F-8912-8E4704969B9C}" type="parTrans" cxnId="{3DC56945-2BD6-45AB-B825-7E75F5CA9FFB}">
      <dgm:prSet/>
      <dgm:spPr/>
      <dgm:t>
        <a:bodyPr/>
        <a:lstStyle/>
        <a:p>
          <a:endParaRPr lang="de-DE" sz="1800">
            <a:latin typeface="Arial" panose="020B0604020202020204" pitchFamily="34" charset="0"/>
            <a:cs typeface="Arial" panose="020B0604020202020204" pitchFamily="34" charset="0"/>
          </a:endParaRPr>
        </a:p>
      </dgm:t>
    </dgm:pt>
    <dgm:pt modelId="{8099D772-2B99-4637-9B65-C54762B69A10}" type="sibTrans" cxnId="{3DC56945-2BD6-45AB-B825-7E75F5CA9FFB}">
      <dgm:prSet/>
      <dgm:spPr/>
      <dgm:t>
        <a:bodyPr/>
        <a:lstStyle/>
        <a:p>
          <a:endParaRPr lang="de-DE" sz="1800">
            <a:latin typeface="Arial" panose="020B0604020202020204" pitchFamily="34" charset="0"/>
            <a:cs typeface="Arial" panose="020B0604020202020204" pitchFamily="34" charset="0"/>
          </a:endParaRPr>
        </a:p>
      </dgm:t>
    </dgm:pt>
    <dgm:pt modelId="{DB6A4B06-2915-4555-B786-6F09F6D1D2BD}" type="pres">
      <dgm:prSet presAssocID="{C6BABD53-BD95-4589-A81D-6251C717ADB5}" presName="Name0" presStyleCnt="0">
        <dgm:presLayoutVars>
          <dgm:chMax val="7"/>
          <dgm:dir/>
          <dgm:animLvl val="lvl"/>
          <dgm:resizeHandles val="exact"/>
        </dgm:presLayoutVars>
      </dgm:prSet>
      <dgm:spPr/>
    </dgm:pt>
    <dgm:pt modelId="{DA29EDB5-0266-4AAF-AA1A-688DCD20605C}" type="pres">
      <dgm:prSet presAssocID="{16FEEC0C-D2D8-4719-922A-A714ECEB56D9}" presName="circle1" presStyleLbl="node1" presStyleIdx="0" presStyleCnt="3"/>
      <dgm:spPr/>
    </dgm:pt>
    <dgm:pt modelId="{DAB847C1-9CD3-4F91-B205-B5C184775188}" type="pres">
      <dgm:prSet presAssocID="{16FEEC0C-D2D8-4719-922A-A714ECEB56D9}" presName="space" presStyleCnt="0"/>
      <dgm:spPr/>
    </dgm:pt>
    <dgm:pt modelId="{BDB77688-630F-4BDA-99C7-E8B62B70D0D7}" type="pres">
      <dgm:prSet presAssocID="{16FEEC0C-D2D8-4719-922A-A714ECEB56D9}" presName="rect1" presStyleLbl="alignAcc1" presStyleIdx="0" presStyleCnt="3"/>
      <dgm:spPr/>
    </dgm:pt>
    <dgm:pt modelId="{04DFACFB-B6D4-4905-8BFC-523CA7A366C8}" type="pres">
      <dgm:prSet presAssocID="{97CF7B2E-93D3-429E-AC92-430BFF57B043}" presName="vertSpace2" presStyleLbl="node1" presStyleIdx="0" presStyleCnt="3"/>
      <dgm:spPr/>
    </dgm:pt>
    <dgm:pt modelId="{84CBFCD5-8CF2-471D-B1AD-68C91997F856}" type="pres">
      <dgm:prSet presAssocID="{97CF7B2E-93D3-429E-AC92-430BFF57B043}" presName="circle2" presStyleLbl="node1" presStyleIdx="1" presStyleCnt="3"/>
      <dgm:spPr/>
    </dgm:pt>
    <dgm:pt modelId="{F00F8FD6-CA2B-4E6A-9671-08655CD9D3E5}" type="pres">
      <dgm:prSet presAssocID="{97CF7B2E-93D3-429E-AC92-430BFF57B043}" presName="rect2" presStyleLbl="alignAcc1" presStyleIdx="1" presStyleCnt="3"/>
      <dgm:spPr/>
    </dgm:pt>
    <dgm:pt modelId="{2EC2224A-BFDB-4D86-8BEA-15A5D09E466F}" type="pres">
      <dgm:prSet presAssocID="{AE52555F-1E54-495D-95EA-C0E43D34EA95}" presName="vertSpace3" presStyleLbl="node1" presStyleIdx="1" presStyleCnt="3"/>
      <dgm:spPr/>
    </dgm:pt>
    <dgm:pt modelId="{CD94DA88-993E-440D-AEAE-005864C12FCC}" type="pres">
      <dgm:prSet presAssocID="{AE52555F-1E54-495D-95EA-C0E43D34EA95}" presName="circle3" presStyleLbl="node1" presStyleIdx="2" presStyleCnt="3"/>
      <dgm:spPr/>
    </dgm:pt>
    <dgm:pt modelId="{33ECF8AD-D22B-4593-B967-5E0B69EFA06C}" type="pres">
      <dgm:prSet presAssocID="{AE52555F-1E54-495D-95EA-C0E43D34EA95}" presName="rect3" presStyleLbl="alignAcc1" presStyleIdx="2" presStyleCnt="3"/>
      <dgm:spPr/>
    </dgm:pt>
    <dgm:pt modelId="{7F898417-23DE-4F04-917F-455606493045}" type="pres">
      <dgm:prSet presAssocID="{16FEEC0C-D2D8-4719-922A-A714ECEB56D9}" presName="rect1ParTx" presStyleLbl="alignAcc1" presStyleIdx="2" presStyleCnt="3">
        <dgm:presLayoutVars>
          <dgm:chMax val="1"/>
          <dgm:bulletEnabled val="1"/>
        </dgm:presLayoutVars>
      </dgm:prSet>
      <dgm:spPr/>
    </dgm:pt>
    <dgm:pt modelId="{DB7EB9D6-CA6A-4AF2-BB58-FBCC1273F07B}" type="pres">
      <dgm:prSet presAssocID="{16FEEC0C-D2D8-4719-922A-A714ECEB56D9}" presName="rect1ChTx" presStyleLbl="alignAcc1" presStyleIdx="2" presStyleCnt="3">
        <dgm:presLayoutVars>
          <dgm:bulletEnabled val="1"/>
        </dgm:presLayoutVars>
      </dgm:prSet>
      <dgm:spPr/>
    </dgm:pt>
    <dgm:pt modelId="{09DD37AA-8821-43C7-BED4-9ECCE856F2BB}" type="pres">
      <dgm:prSet presAssocID="{97CF7B2E-93D3-429E-AC92-430BFF57B043}" presName="rect2ParTx" presStyleLbl="alignAcc1" presStyleIdx="2" presStyleCnt="3">
        <dgm:presLayoutVars>
          <dgm:chMax val="1"/>
          <dgm:bulletEnabled val="1"/>
        </dgm:presLayoutVars>
      </dgm:prSet>
      <dgm:spPr/>
    </dgm:pt>
    <dgm:pt modelId="{90136BE9-0DA5-4A47-B105-12DA75C65777}" type="pres">
      <dgm:prSet presAssocID="{97CF7B2E-93D3-429E-AC92-430BFF57B043}" presName="rect2ChTx" presStyleLbl="alignAcc1" presStyleIdx="2" presStyleCnt="3">
        <dgm:presLayoutVars>
          <dgm:bulletEnabled val="1"/>
        </dgm:presLayoutVars>
      </dgm:prSet>
      <dgm:spPr/>
    </dgm:pt>
    <dgm:pt modelId="{4E9B6AF4-81ED-4690-9A46-30D0D89B325E}" type="pres">
      <dgm:prSet presAssocID="{AE52555F-1E54-495D-95EA-C0E43D34EA95}" presName="rect3ParTx" presStyleLbl="alignAcc1" presStyleIdx="2" presStyleCnt="3">
        <dgm:presLayoutVars>
          <dgm:chMax val="1"/>
          <dgm:bulletEnabled val="1"/>
        </dgm:presLayoutVars>
      </dgm:prSet>
      <dgm:spPr/>
    </dgm:pt>
    <dgm:pt modelId="{C769D2D2-3060-4844-93B1-2E44B9075D5E}" type="pres">
      <dgm:prSet presAssocID="{AE52555F-1E54-495D-95EA-C0E43D34EA95}" presName="rect3ChTx" presStyleLbl="alignAcc1" presStyleIdx="2" presStyleCnt="3">
        <dgm:presLayoutVars>
          <dgm:bulletEnabled val="1"/>
        </dgm:presLayoutVars>
      </dgm:prSet>
      <dgm:spPr/>
    </dgm:pt>
  </dgm:ptLst>
  <dgm:cxnLst>
    <dgm:cxn modelId="{709F9C35-8B32-447B-968C-9DDA4A145768}" type="presOf" srcId="{97CF7B2E-93D3-429E-AC92-430BFF57B043}" destId="{F00F8FD6-CA2B-4E6A-9671-08655CD9D3E5}" srcOrd="0" destOrd="0" presId="urn:microsoft.com/office/officeart/2005/8/layout/target3"/>
    <dgm:cxn modelId="{C77ED73A-404A-4F06-92C8-D3E792618183}" type="presOf" srcId="{16FEEC0C-D2D8-4719-922A-A714ECEB56D9}" destId="{BDB77688-630F-4BDA-99C7-E8B62B70D0D7}" srcOrd="0" destOrd="0" presId="urn:microsoft.com/office/officeart/2005/8/layout/target3"/>
    <dgm:cxn modelId="{D5F8703B-46B2-494A-8822-2614CD91A761}" srcId="{C6BABD53-BD95-4589-A81D-6251C717ADB5}" destId="{16FEEC0C-D2D8-4719-922A-A714ECEB56D9}" srcOrd="0" destOrd="0" parTransId="{0BDBDDE0-5F23-4C40-86CB-55FE69C65733}" sibTransId="{6A856685-0DA8-406C-94B3-ACF4642E3FC4}"/>
    <dgm:cxn modelId="{056EDF5E-EE7E-41D2-A313-7284F9D87164}" type="presOf" srcId="{AE52555F-1E54-495D-95EA-C0E43D34EA95}" destId="{33ECF8AD-D22B-4593-B967-5E0B69EFA06C}" srcOrd="0" destOrd="0" presId="urn:microsoft.com/office/officeart/2005/8/layout/target3"/>
    <dgm:cxn modelId="{DC53A341-ADED-46A2-9CE8-5D0975C0CA98}" srcId="{AE52555F-1E54-495D-95EA-C0E43D34EA95}" destId="{C83AFAD7-650F-4A06-A1A6-011972200895}" srcOrd="0" destOrd="0" parTransId="{A34DFB90-EDCF-4640-8094-545FC116D660}" sibTransId="{C217A067-4391-4FB7-95D8-CCB51299B461}"/>
    <dgm:cxn modelId="{3DC56945-2BD6-45AB-B825-7E75F5CA9FFB}" srcId="{C6BABD53-BD95-4589-A81D-6251C717ADB5}" destId="{97CF7B2E-93D3-429E-AC92-430BFF57B043}" srcOrd="1" destOrd="0" parTransId="{198A06CF-D3AD-453F-8912-8E4704969B9C}" sibTransId="{8099D772-2B99-4637-9B65-C54762B69A10}"/>
    <dgm:cxn modelId="{7BBCE448-63F7-4960-84C3-DAC1E2865105}" type="presOf" srcId="{AE52555F-1E54-495D-95EA-C0E43D34EA95}" destId="{4E9B6AF4-81ED-4690-9A46-30D0D89B325E}" srcOrd="1" destOrd="0" presId="urn:microsoft.com/office/officeart/2005/8/layout/target3"/>
    <dgm:cxn modelId="{68D66C49-C80D-4E94-93A8-6FD549EA16E5}" type="presOf" srcId="{C42747C1-2CB1-4B2E-BB8E-C49D409B92FD}" destId="{C769D2D2-3060-4844-93B1-2E44B9075D5E}" srcOrd="0" destOrd="2" presId="urn:microsoft.com/office/officeart/2005/8/layout/target3"/>
    <dgm:cxn modelId="{ACA50CA9-6646-4D2A-9394-63DCDEBDD12D}" type="presOf" srcId="{C6BABD53-BD95-4589-A81D-6251C717ADB5}" destId="{DB6A4B06-2915-4555-B786-6F09F6D1D2BD}" srcOrd="0" destOrd="0" presId="urn:microsoft.com/office/officeart/2005/8/layout/target3"/>
    <dgm:cxn modelId="{923C9FB3-8681-4D37-95C7-33290C9414BD}" type="presOf" srcId="{97CF7B2E-93D3-429E-AC92-430BFF57B043}" destId="{09DD37AA-8821-43C7-BED4-9ECCE856F2BB}" srcOrd="1" destOrd="0" presId="urn:microsoft.com/office/officeart/2005/8/layout/target3"/>
    <dgm:cxn modelId="{E08928B8-EAC1-4F5C-BCF7-EB7C0D24D20B}" srcId="{C6BABD53-BD95-4589-A81D-6251C717ADB5}" destId="{AE52555F-1E54-495D-95EA-C0E43D34EA95}" srcOrd="2" destOrd="0" parTransId="{B002E86F-12F0-4E2C-B5BF-AD19C4388C87}" sibTransId="{5D65D457-A494-46A9-BC69-0CD4FDF536E1}"/>
    <dgm:cxn modelId="{1FEAECBA-CC36-4067-A775-F4D8DCA01CE8}" type="presOf" srcId="{C83AFAD7-650F-4A06-A1A6-011972200895}" destId="{C769D2D2-3060-4844-93B1-2E44B9075D5E}" srcOrd="0" destOrd="0" presId="urn:microsoft.com/office/officeart/2005/8/layout/target3"/>
    <dgm:cxn modelId="{9CCA3CBE-19FB-4FF9-86C1-F0E5D8E77E70}" type="presOf" srcId="{33882DE2-40A7-4BAC-AAD0-8A1D7FF3D02F}" destId="{C769D2D2-3060-4844-93B1-2E44B9075D5E}" srcOrd="0" destOrd="1" presId="urn:microsoft.com/office/officeart/2005/8/layout/target3"/>
    <dgm:cxn modelId="{56CF57D1-3E1F-45A5-87CD-53686CD71E6A}" srcId="{AE52555F-1E54-495D-95EA-C0E43D34EA95}" destId="{C42747C1-2CB1-4B2E-BB8E-C49D409B92FD}" srcOrd="2" destOrd="0" parTransId="{2DFD775E-F273-4132-AC5D-83DDCD9B97D8}" sibTransId="{BA538B3D-6D9B-4433-993A-AD3A595D18AA}"/>
    <dgm:cxn modelId="{77EC0AD7-69F2-4400-BC48-F1D44E3EE258}" type="presOf" srcId="{16FEEC0C-D2D8-4719-922A-A714ECEB56D9}" destId="{7F898417-23DE-4F04-917F-455606493045}" srcOrd="1" destOrd="0" presId="urn:microsoft.com/office/officeart/2005/8/layout/target3"/>
    <dgm:cxn modelId="{1C2228E1-55CA-4D70-A340-3931FB613DB2}" srcId="{AE52555F-1E54-495D-95EA-C0E43D34EA95}" destId="{33882DE2-40A7-4BAC-AAD0-8A1D7FF3D02F}" srcOrd="1" destOrd="0" parTransId="{FEC1B85C-A081-4810-AD60-157AD54C4BAC}" sibTransId="{B126A3B7-44DD-4E2B-B671-D0A980321F59}"/>
    <dgm:cxn modelId="{20D98041-D696-453D-A093-24923FCD6F98}" type="presParOf" srcId="{DB6A4B06-2915-4555-B786-6F09F6D1D2BD}" destId="{DA29EDB5-0266-4AAF-AA1A-688DCD20605C}" srcOrd="0" destOrd="0" presId="urn:microsoft.com/office/officeart/2005/8/layout/target3"/>
    <dgm:cxn modelId="{CB3B574B-1211-413D-94E1-BA0903DD8F59}" type="presParOf" srcId="{DB6A4B06-2915-4555-B786-6F09F6D1D2BD}" destId="{DAB847C1-9CD3-4F91-B205-B5C184775188}" srcOrd="1" destOrd="0" presId="urn:microsoft.com/office/officeart/2005/8/layout/target3"/>
    <dgm:cxn modelId="{A946FA88-0F99-4317-8716-3D31B2A80056}" type="presParOf" srcId="{DB6A4B06-2915-4555-B786-6F09F6D1D2BD}" destId="{BDB77688-630F-4BDA-99C7-E8B62B70D0D7}" srcOrd="2" destOrd="0" presId="urn:microsoft.com/office/officeart/2005/8/layout/target3"/>
    <dgm:cxn modelId="{CE08A344-7670-46DD-8AF0-35D5D583A90C}" type="presParOf" srcId="{DB6A4B06-2915-4555-B786-6F09F6D1D2BD}" destId="{04DFACFB-B6D4-4905-8BFC-523CA7A366C8}" srcOrd="3" destOrd="0" presId="urn:microsoft.com/office/officeart/2005/8/layout/target3"/>
    <dgm:cxn modelId="{F5D0A90D-2BFA-40BA-9568-854C306C5D3F}" type="presParOf" srcId="{DB6A4B06-2915-4555-B786-6F09F6D1D2BD}" destId="{84CBFCD5-8CF2-471D-B1AD-68C91997F856}" srcOrd="4" destOrd="0" presId="urn:microsoft.com/office/officeart/2005/8/layout/target3"/>
    <dgm:cxn modelId="{F1D7D916-4203-400B-8ABF-51BA481E17C3}" type="presParOf" srcId="{DB6A4B06-2915-4555-B786-6F09F6D1D2BD}" destId="{F00F8FD6-CA2B-4E6A-9671-08655CD9D3E5}" srcOrd="5" destOrd="0" presId="urn:microsoft.com/office/officeart/2005/8/layout/target3"/>
    <dgm:cxn modelId="{910C9F11-722A-40D7-980E-888C5EF3D69F}" type="presParOf" srcId="{DB6A4B06-2915-4555-B786-6F09F6D1D2BD}" destId="{2EC2224A-BFDB-4D86-8BEA-15A5D09E466F}" srcOrd="6" destOrd="0" presId="urn:microsoft.com/office/officeart/2005/8/layout/target3"/>
    <dgm:cxn modelId="{E363CE64-4924-4401-80EE-63189C70F3AA}" type="presParOf" srcId="{DB6A4B06-2915-4555-B786-6F09F6D1D2BD}" destId="{CD94DA88-993E-440D-AEAE-005864C12FCC}" srcOrd="7" destOrd="0" presId="urn:microsoft.com/office/officeart/2005/8/layout/target3"/>
    <dgm:cxn modelId="{94124E64-DEF5-4618-92B5-38F31073900C}" type="presParOf" srcId="{DB6A4B06-2915-4555-B786-6F09F6D1D2BD}" destId="{33ECF8AD-D22B-4593-B967-5E0B69EFA06C}" srcOrd="8" destOrd="0" presId="urn:microsoft.com/office/officeart/2005/8/layout/target3"/>
    <dgm:cxn modelId="{45F654B6-352E-4F10-88F9-1AC3EFBB151A}" type="presParOf" srcId="{DB6A4B06-2915-4555-B786-6F09F6D1D2BD}" destId="{7F898417-23DE-4F04-917F-455606493045}" srcOrd="9" destOrd="0" presId="urn:microsoft.com/office/officeart/2005/8/layout/target3"/>
    <dgm:cxn modelId="{DCEB638F-AB47-48B3-A151-24E37DD7D7F9}" type="presParOf" srcId="{DB6A4B06-2915-4555-B786-6F09F6D1D2BD}" destId="{DB7EB9D6-CA6A-4AF2-BB58-FBCC1273F07B}" srcOrd="10" destOrd="0" presId="urn:microsoft.com/office/officeart/2005/8/layout/target3"/>
    <dgm:cxn modelId="{BEA39EDA-2E42-4CD4-9C5B-AA2F645A1034}" type="presParOf" srcId="{DB6A4B06-2915-4555-B786-6F09F6D1D2BD}" destId="{09DD37AA-8821-43C7-BED4-9ECCE856F2BB}" srcOrd="11" destOrd="0" presId="urn:microsoft.com/office/officeart/2005/8/layout/target3"/>
    <dgm:cxn modelId="{2F1617E8-C93D-4B5B-8A28-F1BE65D70070}" type="presParOf" srcId="{DB6A4B06-2915-4555-B786-6F09F6D1D2BD}" destId="{90136BE9-0DA5-4A47-B105-12DA75C65777}" srcOrd="12" destOrd="0" presId="urn:microsoft.com/office/officeart/2005/8/layout/target3"/>
    <dgm:cxn modelId="{6E8137F2-F00B-4706-8644-3B6DB827F975}" type="presParOf" srcId="{DB6A4B06-2915-4555-B786-6F09F6D1D2BD}" destId="{4E9B6AF4-81ED-4690-9A46-30D0D89B325E}" srcOrd="13" destOrd="0" presId="urn:microsoft.com/office/officeart/2005/8/layout/target3"/>
    <dgm:cxn modelId="{4B73C610-AB9C-4141-B577-F179342418AA}" type="presParOf" srcId="{DB6A4B06-2915-4555-B786-6F09F6D1D2BD}" destId="{C769D2D2-3060-4844-93B1-2E44B9075D5E}" srcOrd="14"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7A411600-25AB-4121-BDF6-2673D3B20774}" type="doc">
      <dgm:prSet loTypeId="urn:microsoft.com/office/officeart/2005/8/layout/arrow5" loCatId="process" qsTypeId="urn:microsoft.com/office/officeart/2005/8/quickstyle/simple1" qsCatId="simple" csTypeId="urn:microsoft.com/office/officeart/2005/8/colors/accent1_2" csCatId="accent1" phldr="1"/>
      <dgm:spPr/>
      <dgm:t>
        <a:bodyPr/>
        <a:lstStyle/>
        <a:p>
          <a:endParaRPr lang="de-DE"/>
        </a:p>
      </dgm:t>
    </dgm:pt>
    <dgm:pt modelId="{BD2C9227-E4A7-4165-A087-77C75B18365B}">
      <dgm:prSet custT="1">
        <dgm:style>
          <a:lnRef idx="1">
            <a:schemeClr val="accent5"/>
          </a:lnRef>
          <a:fillRef idx="2">
            <a:schemeClr val="accent5"/>
          </a:fillRef>
          <a:effectRef idx="1">
            <a:schemeClr val="accent5"/>
          </a:effectRef>
          <a:fontRef idx="minor">
            <a:schemeClr val="dk1"/>
          </a:fontRef>
        </dgm:style>
      </dgm:prSet>
      <dgm:spPr/>
      <dgm:t>
        <a:bodyPr/>
        <a:lstStyle/>
        <a:p>
          <a:r>
            <a:rPr lang="en-US" sz="1800"/>
            <a:t>2030 agenda</a:t>
          </a:r>
          <a:endParaRPr lang="de-DE" sz="1800"/>
        </a:p>
      </dgm:t>
    </dgm:pt>
    <dgm:pt modelId="{A81ABDB3-DDC2-4C17-890D-EAD6F65B149B}" type="parTrans" cxnId="{A8DF4008-5501-42D5-B580-DDF1E05A62F2}">
      <dgm:prSet/>
      <dgm:spPr/>
      <dgm:t>
        <a:bodyPr/>
        <a:lstStyle/>
        <a:p>
          <a:endParaRPr lang="de-DE" sz="1800"/>
        </a:p>
      </dgm:t>
    </dgm:pt>
    <dgm:pt modelId="{5690EB07-1C1F-41EC-96A4-2BFB45EB5C8E}" type="sibTrans" cxnId="{A8DF4008-5501-42D5-B580-DDF1E05A62F2}">
      <dgm:prSet/>
      <dgm:spPr/>
      <dgm:t>
        <a:bodyPr/>
        <a:lstStyle/>
        <a:p>
          <a:endParaRPr lang="de-DE" sz="1800"/>
        </a:p>
      </dgm:t>
    </dgm:pt>
    <dgm:pt modelId="{B75E688F-1D17-47ED-8829-F97452FACBE3}">
      <dgm:prSet custT="1">
        <dgm:style>
          <a:lnRef idx="1">
            <a:schemeClr val="accent5"/>
          </a:lnRef>
          <a:fillRef idx="2">
            <a:schemeClr val="accent5"/>
          </a:fillRef>
          <a:effectRef idx="1">
            <a:schemeClr val="accent5"/>
          </a:effectRef>
          <a:fontRef idx="minor">
            <a:schemeClr val="dk1"/>
          </a:fontRef>
        </dgm:style>
      </dgm:prSet>
      <dgm:spPr>
        <a:ln/>
      </dgm:spPr>
      <dgm:t>
        <a:bodyPr spcFirstLastPara="0" vert="horz" wrap="square" lIns="128016" tIns="128016" rIns="128016" bIns="128016" numCol="1" spcCol="1270" anchor="ctr" anchorCtr="0"/>
        <a:lstStyle/>
        <a:p>
          <a:r>
            <a:rPr lang="en-US" sz="1800" kern="1200" dirty="0"/>
            <a:t>Focus on </a:t>
          </a:r>
          <a:r>
            <a:rPr lang="en-US" sz="1800" kern="1200" dirty="0">
              <a:solidFill>
                <a:prstClr val="black"/>
              </a:solidFill>
              <a:latin typeface="Calibri" panose="020F0502020204030204"/>
              <a:ea typeface="+mn-ea"/>
              <a:cs typeface="+mn-cs"/>
            </a:rPr>
            <a:t>the</a:t>
          </a:r>
          <a:r>
            <a:rPr lang="en-US" sz="1800" kern="1200" dirty="0"/>
            <a:t> green economy</a:t>
          </a:r>
          <a:endParaRPr lang="de-DE" sz="1800" kern="1200" dirty="0"/>
        </a:p>
      </dgm:t>
    </dgm:pt>
    <dgm:pt modelId="{071AE19E-3E3E-4BA4-8DD6-37A41753A3D5}" type="parTrans" cxnId="{8CB592C9-D61F-498D-8346-900DE121FCD2}">
      <dgm:prSet/>
      <dgm:spPr/>
      <dgm:t>
        <a:bodyPr/>
        <a:lstStyle/>
        <a:p>
          <a:endParaRPr lang="de-DE" sz="1800"/>
        </a:p>
      </dgm:t>
    </dgm:pt>
    <dgm:pt modelId="{49CA82FE-D332-4C52-96B1-FD06529492C6}" type="sibTrans" cxnId="{8CB592C9-D61F-498D-8346-900DE121FCD2}">
      <dgm:prSet/>
      <dgm:spPr/>
      <dgm:t>
        <a:bodyPr/>
        <a:lstStyle/>
        <a:p>
          <a:endParaRPr lang="de-DE" sz="1800"/>
        </a:p>
      </dgm:t>
    </dgm:pt>
    <dgm:pt modelId="{1CD0AA58-91CF-4B06-AC17-6AE81E1234FF}" type="pres">
      <dgm:prSet presAssocID="{7A411600-25AB-4121-BDF6-2673D3B20774}" presName="diagram" presStyleCnt="0">
        <dgm:presLayoutVars>
          <dgm:dir/>
          <dgm:resizeHandles val="exact"/>
        </dgm:presLayoutVars>
      </dgm:prSet>
      <dgm:spPr/>
    </dgm:pt>
    <dgm:pt modelId="{33F1246B-14BD-4A66-84EC-3942FC05262A}" type="pres">
      <dgm:prSet presAssocID="{BD2C9227-E4A7-4165-A087-77C75B18365B}" presName="arrow" presStyleLbl="node1" presStyleIdx="0" presStyleCnt="2">
        <dgm:presLayoutVars>
          <dgm:bulletEnabled val="1"/>
        </dgm:presLayoutVars>
      </dgm:prSet>
      <dgm:spPr/>
    </dgm:pt>
    <dgm:pt modelId="{417A17B4-4912-45EC-A779-A94D7D7B5BD9}" type="pres">
      <dgm:prSet presAssocID="{B75E688F-1D17-47ED-8829-F97452FACBE3}" presName="arrow" presStyleLbl="node1" presStyleIdx="1" presStyleCnt="2" custRadScaleRad="98005">
        <dgm:presLayoutVars>
          <dgm:bulletEnabled val="1"/>
        </dgm:presLayoutVars>
      </dgm:prSet>
      <dgm:spPr>
        <a:xfrm rot="5400000">
          <a:off x="10187165" y="1146"/>
          <a:ext cx="1514474" cy="1514474"/>
        </a:xfrm>
        <a:prstGeom prst="downArrow">
          <a:avLst>
            <a:gd name="adj1" fmla="val 50000"/>
            <a:gd name="adj2" fmla="val 35000"/>
          </a:avLst>
        </a:prstGeom>
      </dgm:spPr>
    </dgm:pt>
  </dgm:ptLst>
  <dgm:cxnLst>
    <dgm:cxn modelId="{A8DF4008-5501-42D5-B580-DDF1E05A62F2}" srcId="{7A411600-25AB-4121-BDF6-2673D3B20774}" destId="{BD2C9227-E4A7-4165-A087-77C75B18365B}" srcOrd="0" destOrd="0" parTransId="{A81ABDB3-DDC2-4C17-890D-EAD6F65B149B}" sibTransId="{5690EB07-1C1F-41EC-96A4-2BFB45EB5C8E}"/>
    <dgm:cxn modelId="{A746657B-3D53-417F-8F24-C9C6AFE628D4}" type="presOf" srcId="{BD2C9227-E4A7-4165-A087-77C75B18365B}" destId="{33F1246B-14BD-4A66-84EC-3942FC05262A}" srcOrd="0" destOrd="0" presId="urn:microsoft.com/office/officeart/2005/8/layout/arrow5"/>
    <dgm:cxn modelId="{782CBBC6-F8C6-4024-BA6D-87ABBCAE2D5A}" type="presOf" srcId="{B75E688F-1D17-47ED-8829-F97452FACBE3}" destId="{417A17B4-4912-45EC-A779-A94D7D7B5BD9}" srcOrd="0" destOrd="0" presId="urn:microsoft.com/office/officeart/2005/8/layout/arrow5"/>
    <dgm:cxn modelId="{8CB592C9-D61F-498D-8346-900DE121FCD2}" srcId="{7A411600-25AB-4121-BDF6-2673D3B20774}" destId="{B75E688F-1D17-47ED-8829-F97452FACBE3}" srcOrd="1" destOrd="0" parTransId="{071AE19E-3E3E-4BA4-8DD6-37A41753A3D5}" sibTransId="{49CA82FE-D332-4C52-96B1-FD06529492C6}"/>
    <dgm:cxn modelId="{0EB6AFD8-1B17-4E96-9DC0-BCE85241A1C4}" type="presOf" srcId="{7A411600-25AB-4121-BDF6-2673D3B20774}" destId="{1CD0AA58-91CF-4B06-AC17-6AE81E1234FF}" srcOrd="0" destOrd="0" presId="urn:microsoft.com/office/officeart/2005/8/layout/arrow5"/>
    <dgm:cxn modelId="{CE040549-1F3B-458B-A6DF-9C317769B9E4}" type="presParOf" srcId="{1CD0AA58-91CF-4B06-AC17-6AE81E1234FF}" destId="{33F1246B-14BD-4A66-84EC-3942FC05262A}" srcOrd="0" destOrd="0" presId="urn:microsoft.com/office/officeart/2005/8/layout/arrow5"/>
    <dgm:cxn modelId="{5377EF42-DA83-409B-9880-E1C4973AA666}" type="presParOf" srcId="{1CD0AA58-91CF-4B06-AC17-6AE81E1234FF}" destId="{417A17B4-4912-45EC-A779-A94D7D7B5BD9}" srcOrd="1" destOrd="0" presId="urn:microsoft.com/office/officeart/2005/8/layout/arrow5"/>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1">
            <a:schemeClr val="accent1"/>
          </a:lnRef>
          <a:fillRef idx="2">
            <a:schemeClr val="accent1"/>
          </a:fillRef>
          <a:effectRef idx="1">
            <a:schemeClr val="accent1"/>
          </a:effectRef>
          <a:fontRef idx="minor">
            <a:schemeClr val="dk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1">
            <a:schemeClr val="accent1"/>
          </a:lnRef>
          <a:fillRef idx="2">
            <a:schemeClr val="accent1"/>
          </a:fillRef>
          <a:effectRef idx="1">
            <a:schemeClr val="accent1"/>
          </a:effectRef>
          <a:fontRef idx="minor">
            <a:schemeClr val="dk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1">
            <a:schemeClr val="accent1"/>
          </a:lnRef>
          <a:fillRef idx="2">
            <a:schemeClr val="accent1"/>
          </a:fillRef>
          <a:effectRef idx="1">
            <a:schemeClr val="accent1"/>
          </a:effectRef>
          <a:fontRef idx="minor">
            <a:schemeClr val="dk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1">
            <a:schemeClr val="accent1"/>
          </a:lnRef>
          <a:fillRef idx="2">
            <a:schemeClr val="accent1"/>
          </a:fillRef>
          <a:effectRef idx="1">
            <a:schemeClr val="accent1"/>
          </a:effectRef>
          <a:fontRef idx="minor">
            <a:schemeClr val="dk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1">
            <a:schemeClr val="accent1"/>
          </a:lnRef>
          <a:fillRef idx="2">
            <a:schemeClr val="accent1"/>
          </a:fillRef>
          <a:effectRef idx="1">
            <a:schemeClr val="accent1"/>
          </a:effectRef>
          <a:fontRef idx="minor">
            <a:schemeClr val="dk1"/>
          </a:fontRef>
        </dgm:style>
      </dgm:prSet>
      <dgm:spPr/>
      <dgm:t>
        <a:bodyPr/>
        <a:lstStyle/>
        <a:p>
          <a:r>
            <a:rPr lang="en-GB" b="1"/>
            <a:t>References</a:t>
          </a:r>
          <a:endParaRPr lang="de-DE"/>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1">
            <a:schemeClr val="accent1"/>
          </a:lnRef>
          <a:fillRef idx="2">
            <a:schemeClr val="accent1"/>
          </a:fillRef>
          <a:effectRef idx="1">
            <a:schemeClr val="accent1"/>
          </a:effectRef>
          <a:fontRef idx="minor">
            <a:schemeClr val="dk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GB" b="1" dirty="0"/>
            <a:t>References</a:t>
          </a:r>
          <a:endParaRPr lang="de-DE" dirty="0"/>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1">
            <a:schemeClr val="accent1"/>
          </a:lnRef>
          <a:fillRef idx="2">
            <a:schemeClr val="accent1"/>
          </a:fillRef>
          <a:effectRef idx="1">
            <a:schemeClr val="accent1"/>
          </a:effectRef>
          <a:fontRef idx="minor">
            <a:schemeClr val="dk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GB" b="1" dirty="0"/>
            <a:t>References</a:t>
          </a:r>
          <a:endParaRPr lang="de-DE" dirty="0"/>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3B321F72-B90E-4892-9CA0-5471AF9BBA46}"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de-DE"/>
        </a:p>
      </dgm:t>
    </dgm:pt>
    <dgm:pt modelId="{98951E78-F247-49F7-91F1-B54A85BB1397}">
      <dgm:prSet>
        <dgm:style>
          <a:lnRef idx="1">
            <a:schemeClr val="accent1"/>
          </a:lnRef>
          <a:fillRef idx="2">
            <a:schemeClr val="accent1"/>
          </a:fillRef>
          <a:effectRef idx="1">
            <a:schemeClr val="accent1"/>
          </a:effectRef>
          <a:fontRef idx="minor">
            <a:schemeClr val="dk1"/>
          </a:fontRef>
        </dgm:style>
      </dgm:prSet>
      <dgm:spPr/>
      <dgm:t>
        <a:bodyPr/>
        <a:lstStyle/>
        <a:p>
          <a:r>
            <a:rPr lang="en-US" b="1"/>
            <a:t>Introduction</a:t>
          </a:r>
          <a:endParaRPr lang="de-DE"/>
        </a:p>
      </dgm:t>
    </dgm:pt>
    <dgm:pt modelId="{70303CA7-C782-4022-A78E-DEF65121EBB3}" type="parTrans" cxnId="{834B8249-C577-4E19-BB1C-44F04E812DEA}">
      <dgm:prSet/>
      <dgm:spPr/>
      <dgm:t>
        <a:bodyPr/>
        <a:lstStyle/>
        <a:p>
          <a:endParaRPr lang="de-DE"/>
        </a:p>
      </dgm:t>
    </dgm:pt>
    <dgm:pt modelId="{85EF22FF-C912-4713-84E7-94D9E0FFDC72}" type="sibTrans" cxnId="{834B8249-C577-4E19-BB1C-44F04E812DEA}">
      <dgm:prSet/>
      <dgm:spPr/>
      <dgm:t>
        <a:bodyPr/>
        <a:lstStyle/>
        <a:p>
          <a:endParaRPr lang="de-DE"/>
        </a:p>
      </dgm:t>
    </dgm:pt>
    <dgm:pt modelId="{C4026FAA-7E23-4937-8368-BAC9094CECC0}">
      <dgm:prSet>
        <dgm:style>
          <a:lnRef idx="1">
            <a:schemeClr val="accent1"/>
          </a:lnRef>
          <a:fillRef idx="2">
            <a:schemeClr val="accent1"/>
          </a:fillRef>
          <a:effectRef idx="1">
            <a:schemeClr val="accent1"/>
          </a:effectRef>
          <a:fontRef idx="minor">
            <a:schemeClr val="dk1"/>
          </a:fontRef>
        </dgm:style>
      </dgm:prSet>
      <dgm:spPr/>
      <dgm:t>
        <a:bodyPr/>
        <a:lstStyle/>
        <a:p>
          <a:r>
            <a:rPr lang="en-US" b="1"/>
            <a:t>Methodology</a:t>
          </a:r>
          <a:endParaRPr lang="de-DE"/>
        </a:p>
      </dgm:t>
    </dgm:pt>
    <dgm:pt modelId="{770228AE-17B8-4599-9F8E-88CDA7C3E5EA}" type="parTrans" cxnId="{9F4D1749-CBAC-4E94-BE56-36740C4BD747}">
      <dgm:prSet/>
      <dgm:spPr/>
      <dgm:t>
        <a:bodyPr/>
        <a:lstStyle/>
        <a:p>
          <a:endParaRPr lang="de-DE"/>
        </a:p>
      </dgm:t>
    </dgm:pt>
    <dgm:pt modelId="{DA7813A8-86FC-4649-8E1C-8F3E5900D510}" type="sibTrans" cxnId="{9F4D1749-CBAC-4E94-BE56-36740C4BD747}">
      <dgm:prSet/>
      <dgm:spPr/>
      <dgm:t>
        <a:bodyPr/>
        <a:lstStyle/>
        <a:p>
          <a:endParaRPr lang="de-DE"/>
        </a:p>
      </dgm:t>
    </dgm:pt>
    <dgm:pt modelId="{05607142-6F1D-4554-BFF2-A9F864D0A150}">
      <dgm:prSet>
        <dgm:style>
          <a:lnRef idx="1">
            <a:schemeClr val="accent1"/>
          </a:lnRef>
          <a:fillRef idx="2">
            <a:schemeClr val="accent1"/>
          </a:fillRef>
          <a:effectRef idx="1">
            <a:schemeClr val="accent1"/>
          </a:effectRef>
          <a:fontRef idx="minor">
            <a:schemeClr val="dk1"/>
          </a:fontRef>
        </dgm:style>
      </dgm:prSet>
      <dgm:spPr/>
      <dgm:t>
        <a:bodyPr/>
        <a:lstStyle/>
        <a:p>
          <a:r>
            <a:rPr lang="en-US" b="1" dirty="0"/>
            <a:t>Results</a:t>
          </a:r>
          <a:endParaRPr lang="de-DE" dirty="0"/>
        </a:p>
      </dgm:t>
    </dgm:pt>
    <dgm:pt modelId="{CA5ECF1D-69F7-4799-9174-0DA4085A9B3D}" type="parTrans" cxnId="{2B261154-A908-4833-945C-113624B11BFE}">
      <dgm:prSet/>
      <dgm:spPr/>
      <dgm:t>
        <a:bodyPr/>
        <a:lstStyle/>
        <a:p>
          <a:endParaRPr lang="de-DE"/>
        </a:p>
      </dgm:t>
    </dgm:pt>
    <dgm:pt modelId="{F31CF126-B3D7-4B42-8DAB-34C838A9FCBF}" type="sibTrans" cxnId="{2B261154-A908-4833-945C-113624B11BFE}">
      <dgm:prSet/>
      <dgm:spPr/>
      <dgm:t>
        <a:bodyPr/>
        <a:lstStyle/>
        <a:p>
          <a:endParaRPr lang="de-DE"/>
        </a:p>
      </dgm:t>
    </dgm:pt>
    <dgm:pt modelId="{DFF510E6-169E-4EA5-8961-2D90CF86F87D}">
      <dgm:prSet>
        <dgm:style>
          <a:lnRef idx="1">
            <a:schemeClr val="accent1"/>
          </a:lnRef>
          <a:fillRef idx="2">
            <a:schemeClr val="accent1"/>
          </a:fillRef>
          <a:effectRef idx="1">
            <a:schemeClr val="accent1"/>
          </a:effectRef>
          <a:fontRef idx="minor">
            <a:schemeClr val="dk1"/>
          </a:fontRef>
        </dgm:style>
      </dgm:prSet>
      <dgm:spPr/>
      <dgm:t>
        <a:bodyPr/>
        <a:lstStyle/>
        <a:p>
          <a:r>
            <a:rPr lang="en-GB" b="1"/>
            <a:t>Conclusions</a:t>
          </a:r>
          <a:endParaRPr lang="de-DE"/>
        </a:p>
      </dgm:t>
    </dgm:pt>
    <dgm:pt modelId="{C4384AB4-BC51-47FF-9B84-94D774D1481D}" type="parTrans" cxnId="{457B07BE-D0DF-490A-B5C0-F70972B1C41E}">
      <dgm:prSet/>
      <dgm:spPr/>
      <dgm:t>
        <a:bodyPr/>
        <a:lstStyle/>
        <a:p>
          <a:endParaRPr lang="de-DE"/>
        </a:p>
      </dgm:t>
    </dgm:pt>
    <dgm:pt modelId="{137A32A4-676A-45C7-9920-5838196CB85D}" type="sibTrans" cxnId="{457B07BE-D0DF-490A-B5C0-F70972B1C41E}">
      <dgm:prSet/>
      <dgm:spPr/>
      <dgm:t>
        <a:bodyPr/>
        <a:lstStyle/>
        <a:p>
          <a:endParaRPr lang="de-DE"/>
        </a:p>
      </dgm:t>
    </dgm:pt>
    <dgm:pt modelId="{8B4937E8-1D92-49BF-B79E-7A7B721F03D9}">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GB" b="1" dirty="0"/>
            <a:t>References</a:t>
          </a:r>
          <a:endParaRPr lang="de-DE" dirty="0"/>
        </a:p>
      </dgm:t>
    </dgm:pt>
    <dgm:pt modelId="{16C4E009-3EC0-4F61-B309-DEAFC0425C89}" type="parTrans" cxnId="{E6A0B47A-63C3-41F6-92C9-75D6E69BA8D0}">
      <dgm:prSet/>
      <dgm:spPr/>
      <dgm:t>
        <a:bodyPr/>
        <a:lstStyle/>
        <a:p>
          <a:endParaRPr lang="de-DE"/>
        </a:p>
      </dgm:t>
    </dgm:pt>
    <dgm:pt modelId="{4D12091D-14E7-41B6-A20F-0C6A2A2619E2}" type="sibTrans" cxnId="{E6A0B47A-63C3-41F6-92C9-75D6E69BA8D0}">
      <dgm:prSet/>
      <dgm:spPr/>
      <dgm:t>
        <a:bodyPr/>
        <a:lstStyle/>
        <a:p>
          <a:endParaRPr lang="de-DE"/>
        </a:p>
      </dgm:t>
    </dgm:pt>
    <dgm:pt modelId="{F41F4062-4708-4ABD-9FE3-6CFD73A4A880}" type="pres">
      <dgm:prSet presAssocID="{3B321F72-B90E-4892-9CA0-5471AF9BBA46}" presName="Name0" presStyleCnt="0">
        <dgm:presLayoutVars>
          <dgm:dir/>
          <dgm:resizeHandles val="exact"/>
        </dgm:presLayoutVars>
      </dgm:prSet>
      <dgm:spPr/>
    </dgm:pt>
    <dgm:pt modelId="{EDE4A3EB-99BF-4636-B3A3-6FD6942FE6A7}" type="pres">
      <dgm:prSet presAssocID="{98951E78-F247-49F7-91F1-B54A85BB1397}" presName="parTxOnly" presStyleLbl="node1" presStyleIdx="0" presStyleCnt="5">
        <dgm:presLayoutVars>
          <dgm:bulletEnabled val="1"/>
        </dgm:presLayoutVars>
      </dgm:prSet>
      <dgm:spPr/>
    </dgm:pt>
    <dgm:pt modelId="{A9CC6F81-927B-42A0-A7E5-E57CB0692600}" type="pres">
      <dgm:prSet presAssocID="{85EF22FF-C912-4713-84E7-94D9E0FFDC72}" presName="parSpace" presStyleCnt="0"/>
      <dgm:spPr/>
    </dgm:pt>
    <dgm:pt modelId="{27063CD1-9FB0-4D15-9032-47BF39C89979}" type="pres">
      <dgm:prSet presAssocID="{C4026FAA-7E23-4937-8368-BAC9094CECC0}" presName="parTxOnly" presStyleLbl="node1" presStyleIdx="1" presStyleCnt="5">
        <dgm:presLayoutVars>
          <dgm:bulletEnabled val="1"/>
        </dgm:presLayoutVars>
      </dgm:prSet>
      <dgm:spPr/>
    </dgm:pt>
    <dgm:pt modelId="{CEBFD3CE-20D5-4641-BDFE-16958DA96CDB}" type="pres">
      <dgm:prSet presAssocID="{DA7813A8-86FC-4649-8E1C-8F3E5900D510}" presName="parSpace" presStyleCnt="0"/>
      <dgm:spPr/>
    </dgm:pt>
    <dgm:pt modelId="{556B65F4-F312-4A2D-B5E7-679D44671972}" type="pres">
      <dgm:prSet presAssocID="{05607142-6F1D-4554-BFF2-A9F864D0A150}" presName="parTxOnly" presStyleLbl="node1" presStyleIdx="2" presStyleCnt="5">
        <dgm:presLayoutVars>
          <dgm:bulletEnabled val="1"/>
        </dgm:presLayoutVars>
      </dgm:prSet>
      <dgm:spPr/>
    </dgm:pt>
    <dgm:pt modelId="{4D51FDAD-F0FE-4BD8-A58F-B5E29E6E372F}" type="pres">
      <dgm:prSet presAssocID="{F31CF126-B3D7-4B42-8DAB-34C838A9FCBF}" presName="parSpace" presStyleCnt="0"/>
      <dgm:spPr/>
    </dgm:pt>
    <dgm:pt modelId="{57D915DE-005C-4A22-A4F0-1E9D0D78C121}" type="pres">
      <dgm:prSet presAssocID="{DFF510E6-169E-4EA5-8961-2D90CF86F87D}" presName="parTxOnly" presStyleLbl="node1" presStyleIdx="3" presStyleCnt="5">
        <dgm:presLayoutVars>
          <dgm:bulletEnabled val="1"/>
        </dgm:presLayoutVars>
      </dgm:prSet>
      <dgm:spPr/>
    </dgm:pt>
    <dgm:pt modelId="{CF2D3C1A-CC1D-4024-90A6-783B6C2B35BA}" type="pres">
      <dgm:prSet presAssocID="{137A32A4-676A-45C7-9920-5838196CB85D}" presName="parSpace" presStyleCnt="0"/>
      <dgm:spPr/>
    </dgm:pt>
    <dgm:pt modelId="{FDDCBD9C-B583-4D7B-A6B3-1F5DFBBCBC3C}" type="pres">
      <dgm:prSet presAssocID="{8B4937E8-1D92-49BF-B79E-7A7B721F03D9}" presName="parTxOnly" presStyleLbl="node1" presStyleIdx="4" presStyleCnt="5">
        <dgm:presLayoutVars>
          <dgm:bulletEnabled val="1"/>
        </dgm:presLayoutVars>
      </dgm:prSet>
      <dgm:spPr/>
    </dgm:pt>
  </dgm:ptLst>
  <dgm:cxnLst>
    <dgm:cxn modelId="{FA4EBE16-EB8D-4E91-9ECA-9D78262486F7}" type="presOf" srcId="{DFF510E6-169E-4EA5-8961-2D90CF86F87D}" destId="{57D915DE-005C-4A22-A4F0-1E9D0D78C121}" srcOrd="0" destOrd="0" presId="urn:microsoft.com/office/officeart/2005/8/layout/hChevron3"/>
    <dgm:cxn modelId="{CA09D829-DA20-4D74-9DB5-F3417804D1FF}" type="presOf" srcId="{3B321F72-B90E-4892-9CA0-5471AF9BBA46}" destId="{F41F4062-4708-4ABD-9FE3-6CFD73A4A880}" srcOrd="0" destOrd="0" presId="urn:microsoft.com/office/officeart/2005/8/layout/hChevron3"/>
    <dgm:cxn modelId="{BBCFE131-2B8E-452F-B822-75D7ECDDDCCB}" type="presOf" srcId="{C4026FAA-7E23-4937-8368-BAC9094CECC0}" destId="{27063CD1-9FB0-4D15-9032-47BF39C89979}" srcOrd="0" destOrd="0" presId="urn:microsoft.com/office/officeart/2005/8/layout/hChevron3"/>
    <dgm:cxn modelId="{9F4D1749-CBAC-4E94-BE56-36740C4BD747}" srcId="{3B321F72-B90E-4892-9CA0-5471AF9BBA46}" destId="{C4026FAA-7E23-4937-8368-BAC9094CECC0}" srcOrd="1" destOrd="0" parTransId="{770228AE-17B8-4599-9F8E-88CDA7C3E5EA}" sibTransId="{DA7813A8-86FC-4649-8E1C-8F3E5900D510}"/>
    <dgm:cxn modelId="{834B8249-C577-4E19-BB1C-44F04E812DEA}" srcId="{3B321F72-B90E-4892-9CA0-5471AF9BBA46}" destId="{98951E78-F247-49F7-91F1-B54A85BB1397}" srcOrd="0" destOrd="0" parTransId="{70303CA7-C782-4022-A78E-DEF65121EBB3}" sibTransId="{85EF22FF-C912-4713-84E7-94D9E0FFDC72}"/>
    <dgm:cxn modelId="{7EF22F51-2043-45F2-AFC1-B5E99BE5FBE0}" type="presOf" srcId="{8B4937E8-1D92-49BF-B79E-7A7B721F03D9}" destId="{FDDCBD9C-B583-4D7B-A6B3-1F5DFBBCBC3C}" srcOrd="0" destOrd="0" presId="urn:microsoft.com/office/officeart/2005/8/layout/hChevron3"/>
    <dgm:cxn modelId="{2B261154-A908-4833-945C-113624B11BFE}" srcId="{3B321F72-B90E-4892-9CA0-5471AF9BBA46}" destId="{05607142-6F1D-4554-BFF2-A9F864D0A150}" srcOrd="2" destOrd="0" parTransId="{CA5ECF1D-69F7-4799-9174-0DA4085A9B3D}" sibTransId="{F31CF126-B3D7-4B42-8DAB-34C838A9FCBF}"/>
    <dgm:cxn modelId="{E6A0B47A-63C3-41F6-92C9-75D6E69BA8D0}" srcId="{3B321F72-B90E-4892-9CA0-5471AF9BBA46}" destId="{8B4937E8-1D92-49BF-B79E-7A7B721F03D9}" srcOrd="4" destOrd="0" parTransId="{16C4E009-3EC0-4F61-B309-DEAFC0425C89}" sibTransId="{4D12091D-14E7-41B6-A20F-0C6A2A2619E2}"/>
    <dgm:cxn modelId="{A681FFA6-15B5-48A9-868A-1CCF6775E712}" type="presOf" srcId="{05607142-6F1D-4554-BFF2-A9F864D0A150}" destId="{556B65F4-F312-4A2D-B5E7-679D44671972}" srcOrd="0" destOrd="0" presId="urn:microsoft.com/office/officeart/2005/8/layout/hChevron3"/>
    <dgm:cxn modelId="{971687AF-248D-415A-82FB-049B10D5A393}" type="presOf" srcId="{98951E78-F247-49F7-91F1-B54A85BB1397}" destId="{EDE4A3EB-99BF-4636-B3A3-6FD6942FE6A7}" srcOrd="0" destOrd="0" presId="urn:microsoft.com/office/officeart/2005/8/layout/hChevron3"/>
    <dgm:cxn modelId="{457B07BE-D0DF-490A-B5C0-F70972B1C41E}" srcId="{3B321F72-B90E-4892-9CA0-5471AF9BBA46}" destId="{DFF510E6-169E-4EA5-8961-2D90CF86F87D}" srcOrd="3" destOrd="0" parTransId="{C4384AB4-BC51-47FF-9B84-94D774D1481D}" sibTransId="{137A32A4-676A-45C7-9920-5838196CB85D}"/>
    <dgm:cxn modelId="{1F243EF3-0AEA-4E1A-964D-4151B607AC14}" type="presParOf" srcId="{F41F4062-4708-4ABD-9FE3-6CFD73A4A880}" destId="{EDE4A3EB-99BF-4636-B3A3-6FD6942FE6A7}" srcOrd="0" destOrd="0" presId="urn:microsoft.com/office/officeart/2005/8/layout/hChevron3"/>
    <dgm:cxn modelId="{0F45A3C9-4D80-4109-AD37-3ADC89335C36}" type="presParOf" srcId="{F41F4062-4708-4ABD-9FE3-6CFD73A4A880}" destId="{A9CC6F81-927B-42A0-A7E5-E57CB0692600}" srcOrd="1" destOrd="0" presId="urn:microsoft.com/office/officeart/2005/8/layout/hChevron3"/>
    <dgm:cxn modelId="{180E19FB-BB9A-4EAF-8E34-0D59584CE642}" type="presParOf" srcId="{F41F4062-4708-4ABD-9FE3-6CFD73A4A880}" destId="{27063CD1-9FB0-4D15-9032-47BF39C89979}" srcOrd="2" destOrd="0" presId="urn:microsoft.com/office/officeart/2005/8/layout/hChevron3"/>
    <dgm:cxn modelId="{DDAE65F9-0CFF-4388-A6B4-5EB14BA67434}" type="presParOf" srcId="{F41F4062-4708-4ABD-9FE3-6CFD73A4A880}" destId="{CEBFD3CE-20D5-4641-BDFE-16958DA96CDB}" srcOrd="3" destOrd="0" presId="urn:microsoft.com/office/officeart/2005/8/layout/hChevron3"/>
    <dgm:cxn modelId="{1841F728-5EC2-4919-B752-3C165CFDB9D0}" type="presParOf" srcId="{F41F4062-4708-4ABD-9FE3-6CFD73A4A880}" destId="{556B65F4-F312-4A2D-B5E7-679D44671972}" srcOrd="4" destOrd="0" presId="urn:microsoft.com/office/officeart/2005/8/layout/hChevron3"/>
    <dgm:cxn modelId="{F3B75031-3B73-4AF7-AC30-305A07110C28}" type="presParOf" srcId="{F41F4062-4708-4ABD-9FE3-6CFD73A4A880}" destId="{4D51FDAD-F0FE-4BD8-A58F-B5E29E6E372F}" srcOrd="5" destOrd="0" presId="urn:microsoft.com/office/officeart/2005/8/layout/hChevron3"/>
    <dgm:cxn modelId="{5A4904DF-FDB1-4558-BB3D-41553A2BA8CB}" type="presParOf" srcId="{F41F4062-4708-4ABD-9FE3-6CFD73A4A880}" destId="{57D915DE-005C-4A22-A4F0-1E9D0D78C121}" srcOrd="6" destOrd="0" presId="urn:microsoft.com/office/officeart/2005/8/layout/hChevron3"/>
    <dgm:cxn modelId="{EE4454AB-CF90-4F54-B758-F17116B365F2}" type="presParOf" srcId="{F41F4062-4708-4ABD-9FE3-6CFD73A4A880}" destId="{CF2D3C1A-CC1D-4024-90A6-783B6C2B35BA}" srcOrd="7" destOrd="0" presId="urn:microsoft.com/office/officeart/2005/8/layout/hChevron3"/>
    <dgm:cxn modelId="{5B3DD579-E72A-4582-87EF-5EF9182800D1}" type="presParOf" srcId="{F41F4062-4708-4ABD-9FE3-6CFD73A4A880}" destId="{FDDCBD9C-B583-4D7B-A6B3-1F5DFBBCBC3C}" srcOrd="8" destOrd="0" presId="urn:microsoft.com/office/officeart/2005/8/layout/hChevron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767AE7-8D79-4CB0-950C-3313F9FF1D0B}">
      <dsp:nvSpPr>
        <dsp:cNvPr id="0" name=""/>
        <dsp:cNvSpPr/>
      </dsp:nvSpPr>
      <dsp:spPr>
        <a:xfrm>
          <a:off x="3286207" y="415742"/>
          <a:ext cx="2023216" cy="42632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64845"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Introduction</a:t>
          </a:r>
          <a:endParaRPr lang="de-DE" sz="900" kern="1200" dirty="0"/>
        </a:p>
      </dsp:txBody>
      <dsp:txXfrm>
        <a:off x="3286207" y="415742"/>
        <a:ext cx="2023216" cy="426329"/>
      </dsp:txXfrm>
    </dsp:sp>
    <dsp:sp modelId="{75F3EF9C-8203-4B22-9800-3BB2CCF807A5}">
      <dsp:nvSpPr>
        <dsp:cNvPr id="0" name=""/>
        <dsp:cNvSpPr/>
      </dsp:nvSpPr>
      <dsp:spPr>
        <a:xfrm>
          <a:off x="3230804" y="351310"/>
          <a:ext cx="377054" cy="44764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1E2491-7415-42BD-A2C9-0F56D11AA7A1}">
      <dsp:nvSpPr>
        <dsp:cNvPr id="0" name=""/>
        <dsp:cNvSpPr/>
      </dsp:nvSpPr>
      <dsp:spPr>
        <a:xfrm>
          <a:off x="5584808" y="426408"/>
          <a:ext cx="3033980" cy="42632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64845"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 Methodology</a:t>
          </a:r>
          <a:endParaRPr lang="de-DE" sz="900" kern="1200" dirty="0"/>
        </a:p>
      </dsp:txBody>
      <dsp:txXfrm>
        <a:off x="5584808" y="426408"/>
        <a:ext cx="3033980" cy="426329"/>
      </dsp:txXfrm>
    </dsp:sp>
    <dsp:sp modelId="{B8BC8830-33BB-4C2B-87FA-DCA4CE938089}">
      <dsp:nvSpPr>
        <dsp:cNvPr id="0" name=""/>
        <dsp:cNvSpPr/>
      </dsp:nvSpPr>
      <dsp:spPr>
        <a:xfrm>
          <a:off x="5550991" y="407416"/>
          <a:ext cx="377054" cy="44764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78D138D-3A67-4C81-B521-4F9E6D9612A1}">
      <dsp:nvSpPr>
        <dsp:cNvPr id="0" name=""/>
        <dsp:cNvSpPr/>
      </dsp:nvSpPr>
      <dsp:spPr>
        <a:xfrm>
          <a:off x="2944265" y="1218692"/>
          <a:ext cx="8697858" cy="2363558"/>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64845"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t>Results</a:t>
          </a:r>
          <a:endParaRPr lang="de-DE" sz="900" kern="1200" dirty="0"/>
        </a:p>
        <a:p>
          <a:pPr marL="114300" lvl="1" indent="-114300" algn="l" defTabSz="622300">
            <a:lnSpc>
              <a:spcPct val="90000"/>
            </a:lnSpc>
            <a:spcBef>
              <a:spcPct val="0"/>
            </a:spcBef>
            <a:spcAft>
              <a:spcPct val="15000"/>
            </a:spcAft>
            <a:buChar char="•"/>
          </a:pPr>
          <a:r>
            <a:rPr lang="en-US" sz="1400" kern="1200" dirty="0"/>
            <a:t>World economic and energy situation. Africa as epicenter to achieve sustainable development</a:t>
          </a:r>
          <a:endParaRPr lang="de-DE" sz="1400" kern="1200" dirty="0"/>
        </a:p>
        <a:p>
          <a:pPr marL="114300" lvl="1" indent="-114300" algn="l" defTabSz="622300">
            <a:lnSpc>
              <a:spcPct val="90000"/>
            </a:lnSpc>
            <a:spcBef>
              <a:spcPct val="0"/>
            </a:spcBef>
            <a:spcAft>
              <a:spcPct val="15000"/>
            </a:spcAft>
            <a:buChar char="•"/>
          </a:pPr>
          <a:r>
            <a:rPr lang="en-US" sz="1400" kern="1200" dirty="0"/>
            <a:t>Energy management in Ghana, a country south of the Sahara</a:t>
          </a:r>
          <a:endParaRPr lang="de-DE" sz="1400" kern="1200" dirty="0"/>
        </a:p>
        <a:p>
          <a:pPr marL="114300" lvl="1" indent="-114300" algn="l" defTabSz="622300">
            <a:lnSpc>
              <a:spcPct val="90000"/>
            </a:lnSpc>
            <a:spcBef>
              <a:spcPct val="0"/>
            </a:spcBef>
            <a:spcAft>
              <a:spcPct val="15000"/>
            </a:spcAft>
            <a:buChar char="•"/>
          </a:pPr>
          <a:r>
            <a:rPr lang="en-US" sz="1400" kern="1200" dirty="0"/>
            <a:t>Historical synthesis of Ghana's energy development and policy</a:t>
          </a:r>
          <a:endParaRPr lang="de-DE" sz="1400" kern="1200" dirty="0"/>
        </a:p>
        <a:p>
          <a:pPr marL="114300" lvl="1" indent="-114300" algn="l" defTabSz="622300">
            <a:lnSpc>
              <a:spcPct val="90000"/>
            </a:lnSpc>
            <a:spcBef>
              <a:spcPct val="0"/>
            </a:spcBef>
            <a:spcAft>
              <a:spcPct val="15000"/>
            </a:spcAft>
            <a:buChar char="•"/>
          </a:pPr>
          <a:r>
            <a:rPr lang="en-US" sz="1400" kern="1200" dirty="0"/>
            <a:t>Energy policy based on renewable energy</a:t>
          </a:r>
          <a:endParaRPr lang="de-DE" sz="1400" kern="1200" dirty="0"/>
        </a:p>
        <a:p>
          <a:pPr marL="114300" lvl="1" indent="-114300" algn="l" defTabSz="622300">
            <a:lnSpc>
              <a:spcPct val="90000"/>
            </a:lnSpc>
            <a:spcBef>
              <a:spcPct val="0"/>
            </a:spcBef>
            <a:spcAft>
              <a:spcPct val="15000"/>
            </a:spcAft>
            <a:buChar char="•"/>
          </a:pPr>
          <a:r>
            <a:rPr lang="en-US" sz="1400" kern="1200" dirty="0"/>
            <a:t>Analysis of energy statistics in Ghana</a:t>
          </a:r>
          <a:endParaRPr lang="de-DE" sz="1400" kern="1200" dirty="0"/>
        </a:p>
        <a:p>
          <a:pPr marL="114300" lvl="1" indent="-114300" algn="l" defTabSz="622300">
            <a:lnSpc>
              <a:spcPct val="90000"/>
            </a:lnSpc>
            <a:spcBef>
              <a:spcPct val="0"/>
            </a:spcBef>
            <a:spcAft>
              <a:spcPct val="15000"/>
            </a:spcAft>
            <a:buChar char="•"/>
          </a:pPr>
          <a:r>
            <a:rPr lang="en-US" sz="1400" kern="1200" dirty="0"/>
            <a:t>Main challenges in the development of renewable energy sources in Ghana</a:t>
          </a:r>
          <a:endParaRPr lang="de-DE" sz="1400" kern="1200" dirty="0"/>
        </a:p>
        <a:p>
          <a:pPr marL="114300" lvl="1" indent="-114300" algn="l" defTabSz="622300">
            <a:lnSpc>
              <a:spcPct val="90000"/>
            </a:lnSpc>
            <a:spcBef>
              <a:spcPct val="0"/>
            </a:spcBef>
            <a:spcAft>
              <a:spcPct val="15000"/>
            </a:spcAft>
            <a:buChar char="•"/>
          </a:pPr>
          <a:r>
            <a:rPr lang="en-US" sz="1400" kern="1200" dirty="0"/>
            <a:t>University training of engineers for renewable energy in Ghana</a:t>
          </a:r>
          <a:endParaRPr lang="de-DE" sz="1100" kern="1200" dirty="0"/>
        </a:p>
      </dsp:txBody>
      <dsp:txXfrm>
        <a:off x="2944265" y="1218692"/>
        <a:ext cx="8697858" cy="2363558"/>
      </dsp:txXfrm>
    </dsp:sp>
    <dsp:sp modelId="{75924E67-6365-49EC-96A9-F9EC48C41678}">
      <dsp:nvSpPr>
        <dsp:cNvPr id="0" name=""/>
        <dsp:cNvSpPr/>
      </dsp:nvSpPr>
      <dsp:spPr>
        <a:xfrm>
          <a:off x="1204935" y="1638921"/>
          <a:ext cx="1814018" cy="146231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00000" r="-10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1DB178-7EE3-4A80-9DC1-24148DAA18FE}">
      <dsp:nvSpPr>
        <dsp:cNvPr id="0" name=""/>
        <dsp:cNvSpPr/>
      </dsp:nvSpPr>
      <dsp:spPr>
        <a:xfrm>
          <a:off x="5117273" y="3818266"/>
          <a:ext cx="1723676" cy="538648"/>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64845"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Conclusions</a:t>
          </a:r>
          <a:endParaRPr lang="de-DE" sz="900" kern="1200" dirty="0"/>
        </a:p>
      </dsp:txBody>
      <dsp:txXfrm>
        <a:off x="5117273" y="3818266"/>
        <a:ext cx="1723676" cy="538648"/>
      </dsp:txXfrm>
    </dsp:sp>
    <dsp:sp modelId="{665116A1-0E60-46BC-ABD2-8A4B2BCD867F}">
      <dsp:nvSpPr>
        <dsp:cNvPr id="0" name=""/>
        <dsp:cNvSpPr/>
      </dsp:nvSpPr>
      <dsp:spPr>
        <a:xfrm>
          <a:off x="5045451" y="3740543"/>
          <a:ext cx="377054" cy="565581"/>
        </a:xfrm>
        <a:prstGeom prst="rect">
          <a:avLst/>
        </a:prstGeom>
        <a:blipFill>
          <a:blip xmlns:r="http://schemas.openxmlformats.org/officeDocument/2006/relationships" r:embed="rId4"/>
          <a:srcRect/>
          <a:stretch>
            <a:fillRect l="-84000" r="-8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522C48-BD62-4854-A0AB-9C27871C7C5C}">
      <dsp:nvSpPr>
        <dsp:cNvPr id="0" name=""/>
        <dsp:cNvSpPr/>
      </dsp:nvSpPr>
      <dsp:spPr>
        <a:xfrm>
          <a:off x="7576291" y="3818266"/>
          <a:ext cx="1723676" cy="538648"/>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64845"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References</a:t>
          </a:r>
          <a:endParaRPr lang="de-DE" sz="900" kern="1200" dirty="0"/>
        </a:p>
      </dsp:txBody>
      <dsp:txXfrm>
        <a:off x="7576291" y="3818266"/>
        <a:ext cx="1723676" cy="538648"/>
      </dsp:txXfrm>
    </dsp:sp>
    <dsp:sp modelId="{CDDB2334-C50F-4C6F-A36E-532E30F8545C}">
      <dsp:nvSpPr>
        <dsp:cNvPr id="0" name=""/>
        <dsp:cNvSpPr/>
      </dsp:nvSpPr>
      <dsp:spPr>
        <a:xfrm>
          <a:off x="7305524" y="3728282"/>
          <a:ext cx="377054" cy="565581"/>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63000" r="-6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Methodology</a:t>
          </a:r>
          <a:endParaRPr lang="de-DE" sz="2300" kern="1200" dirty="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Results</a:t>
          </a:r>
          <a:endParaRPr lang="de-DE" sz="2300" kern="120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Methodology</a:t>
          </a:r>
          <a:endParaRPr lang="de-DE" sz="2300" kern="1200" dirty="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Results</a:t>
          </a:r>
          <a:endParaRPr lang="de-DE" sz="2300" kern="120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Introduction</a:t>
          </a:r>
          <a:endParaRPr lang="de-DE" sz="2300" kern="1200" dirty="0"/>
        </a:p>
      </dsp:txBody>
      <dsp:txXfrm>
        <a:off x="1488" y="0"/>
        <a:ext cx="2630551" cy="1086387"/>
      </dsp:txXfrm>
    </dsp:sp>
    <dsp:sp modelId="{27063CD1-9FB0-4D15-9032-47BF39C89979}">
      <dsp:nvSpPr>
        <dsp:cNvPr id="0" name=""/>
        <dsp:cNvSpPr/>
      </dsp:nvSpPr>
      <dsp:spPr>
        <a:xfrm>
          <a:off x="2323207"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Methodology</a:t>
          </a:r>
          <a:endParaRPr lang="de-DE" sz="2300" kern="1200" dirty="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Results</a:t>
          </a:r>
          <a:endParaRPr lang="de-DE" sz="2300" kern="120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Results</a:t>
          </a:r>
          <a:endParaRPr lang="de-DE" sz="2300" kern="120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B4F868-BAA4-4B03-93A7-014F93848DFD}">
      <dsp:nvSpPr>
        <dsp:cNvPr id="0" name=""/>
        <dsp:cNvSpPr/>
      </dsp:nvSpPr>
      <dsp:spPr>
        <a:xfrm rot="5400000">
          <a:off x="242970" y="2420187"/>
          <a:ext cx="725469" cy="1207165"/>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A96998-0AA7-44DE-BD07-AA4410A2747E}">
      <dsp:nvSpPr>
        <dsp:cNvPr id="0" name=""/>
        <dsp:cNvSpPr/>
      </dsp:nvSpPr>
      <dsp:spPr>
        <a:xfrm>
          <a:off x="121871" y="2780870"/>
          <a:ext cx="1089835" cy="955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s-ES_tradnl" sz="1200" kern="1200" dirty="0"/>
            <a:t>1914. </a:t>
          </a:r>
          <a:r>
            <a:rPr lang="en-US" sz="1200" kern="1200" dirty="0"/>
            <a:t>Ghana's first government-sponsored public electricity supply</a:t>
          </a:r>
          <a:endParaRPr lang="de-DE" sz="1200" kern="1200" dirty="0"/>
        </a:p>
      </dsp:txBody>
      <dsp:txXfrm>
        <a:off x="121871" y="2780870"/>
        <a:ext cx="1089835" cy="955304"/>
      </dsp:txXfrm>
    </dsp:sp>
    <dsp:sp modelId="{D05908A1-E3F2-4D5F-B112-EB4A74D2C7E0}">
      <dsp:nvSpPr>
        <dsp:cNvPr id="0" name=""/>
        <dsp:cNvSpPr/>
      </dsp:nvSpPr>
      <dsp:spPr>
        <a:xfrm>
          <a:off x="1006077" y="2331314"/>
          <a:ext cx="205629" cy="205629"/>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CBC8CE-65DD-443F-B685-EF404BEC09DA}">
      <dsp:nvSpPr>
        <dsp:cNvPr id="0" name=""/>
        <dsp:cNvSpPr/>
      </dsp:nvSpPr>
      <dsp:spPr>
        <a:xfrm rot="5400000">
          <a:off x="1577141" y="2090045"/>
          <a:ext cx="725469" cy="1207165"/>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8E093E-CEBC-46D1-BEBF-E32719E10753}">
      <dsp:nvSpPr>
        <dsp:cNvPr id="0" name=""/>
        <dsp:cNvSpPr/>
      </dsp:nvSpPr>
      <dsp:spPr>
        <a:xfrm>
          <a:off x="1456042" y="2450728"/>
          <a:ext cx="1089835" cy="955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s-ES_tradnl" sz="1200" kern="1200" dirty="0"/>
            <a:t>1928. </a:t>
          </a:r>
          <a:r>
            <a:rPr lang="en-US" sz="1200" kern="1200" dirty="0"/>
            <a:t>Electricity supply to Sekondi-Takoradi was extended</a:t>
          </a:r>
          <a:r>
            <a:rPr lang="es-ES_tradnl" sz="1200" kern="1200" dirty="0"/>
            <a:t>.</a:t>
          </a:r>
          <a:endParaRPr lang="de-DE" sz="1200" kern="1200" dirty="0"/>
        </a:p>
      </dsp:txBody>
      <dsp:txXfrm>
        <a:off x="1456042" y="2450728"/>
        <a:ext cx="1089835" cy="955304"/>
      </dsp:txXfrm>
    </dsp:sp>
    <dsp:sp modelId="{80321B7E-E75C-4DD0-A131-61F437A11AE5}">
      <dsp:nvSpPr>
        <dsp:cNvPr id="0" name=""/>
        <dsp:cNvSpPr/>
      </dsp:nvSpPr>
      <dsp:spPr>
        <a:xfrm>
          <a:off x="2340248" y="2001172"/>
          <a:ext cx="205629" cy="205629"/>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FAB10F-577C-40A8-ADF7-2E1FB678490E}">
      <dsp:nvSpPr>
        <dsp:cNvPr id="0" name=""/>
        <dsp:cNvSpPr/>
      </dsp:nvSpPr>
      <dsp:spPr>
        <a:xfrm rot="5400000">
          <a:off x="2911312" y="1759903"/>
          <a:ext cx="725469" cy="1207165"/>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23743A-EA24-4497-894D-1228A5484D2D}">
      <dsp:nvSpPr>
        <dsp:cNvPr id="0" name=""/>
        <dsp:cNvSpPr/>
      </dsp:nvSpPr>
      <dsp:spPr>
        <a:xfrm>
          <a:off x="2790213" y="2120586"/>
          <a:ext cx="1089835" cy="955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s-ES_tradnl" sz="1200" kern="1200" dirty="0"/>
            <a:t>1922. </a:t>
          </a:r>
          <a:r>
            <a:rPr lang="en-US" sz="1200" kern="1200" dirty="0"/>
            <a:t>Limited direct current (DC) supply in Accra</a:t>
          </a:r>
          <a:r>
            <a:rPr lang="es-ES_tradnl" sz="1200" kern="1200" dirty="0"/>
            <a:t>.</a:t>
          </a:r>
          <a:endParaRPr lang="de-DE" sz="1200" kern="1200" dirty="0"/>
        </a:p>
      </dsp:txBody>
      <dsp:txXfrm>
        <a:off x="2790213" y="2120586"/>
        <a:ext cx="1089835" cy="955304"/>
      </dsp:txXfrm>
    </dsp:sp>
    <dsp:sp modelId="{1A707C5C-C3E7-42C1-BDFD-73566D071A1E}">
      <dsp:nvSpPr>
        <dsp:cNvPr id="0" name=""/>
        <dsp:cNvSpPr/>
      </dsp:nvSpPr>
      <dsp:spPr>
        <a:xfrm>
          <a:off x="3674420" y="1671030"/>
          <a:ext cx="205629" cy="205629"/>
        </a:xfrm>
        <a:prstGeom prst="triangle">
          <a:avLst>
            <a:gd name="adj" fmla="val 10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4CD32B-2BB6-49CD-A5E5-F2654A04C973}">
      <dsp:nvSpPr>
        <dsp:cNvPr id="0" name=""/>
        <dsp:cNvSpPr/>
      </dsp:nvSpPr>
      <dsp:spPr>
        <a:xfrm rot="5400000">
          <a:off x="4245484" y="1429761"/>
          <a:ext cx="725469" cy="1207165"/>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BC4398-C905-4D23-90E1-4C77CA7B31CF}">
      <dsp:nvSpPr>
        <dsp:cNvPr id="0" name=""/>
        <dsp:cNvSpPr/>
      </dsp:nvSpPr>
      <dsp:spPr>
        <a:xfrm>
          <a:off x="4124385" y="1790443"/>
          <a:ext cx="1089835" cy="955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s-ES_tradnl" sz="1200" kern="1200" dirty="0"/>
            <a:t>1924. </a:t>
          </a:r>
          <a:r>
            <a:rPr lang="en-US" sz="1200" kern="1200" dirty="0"/>
            <a:t>Started a large alternating current (AC) project and a small generating plant.</a:t>
          </a:r>
          <a:endParaRPr lang="de-DE" sz="1200" kern="1200" dirty="0"/>
        </a:p>
      </dsp:txBody>
      <dsp:txXfrm>
        <a:off x="4124385" y="1790443"/>
        <a:ext cx="1089835" cy="955304"/>
      </dsp:txXfrm>
    </dsp:sp>
    <dsp:sp modelId="{91DABC9B-BE6C-4A4C-A46F-2D3632266EBB}">
      <dsp:nvSpPr>
        <dsp:cNvPr id="0" name=""/>
        <dsp:cNvSpPr/>
      </dsp:nvSpPr>
      <dsp:spPr>
        <a:xfrm>
          <a:off x="5008591" y="1340888"/>
          <a:ext cx="205629" cy="205629"/>
        </a:xfrm>
        <a:prstGeom prst="triangle">
          <a:avLst>
            <a:gd name="adj" fmla="val 100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FFAABD-D87B-4B5C-87B4-D9346FF652F3}">
      <dsp:nvSpPr>
        <dsp:cNvPr id="0" name=""/>
        <dsp:cNvSpPr/>
      </dsp:nvSpPr>
      <dsp:spPr>
        <a:xfrm rot="5400000">
          <a:off x="5579655" y="1099619"/>
          <a:ext cx="725469" cy="120716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C09C5A-F815-4482-85C0-D67AF065136E}">
      <dsp:nvSpPr>
        <dsp:cNvPr id="0" name=""/>
        <dsp:cNvSpPr/>
      </dsp:nvSpPr>
      <dsp:spPr>
        <a:xfrm>
          <a:off x="5458556" y="1460301"/>
          <a:ext cx="1089835" cy="955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s-ES_tradnl" sz="1200" kern="1200" dirty="0"/>
            <a:t>1926. </a:t>
          </a:r>
          <a:r>
            <a:rPr lang="de-DE" sz="1200" kern="1200" dirty="0" err="1"/>
            <a:t>It</a:t>
          </a:r>
          <a:r>
            <a:rPr lang="de-DE" sz="1200" kern="1200" dirty="0"/>
            <a:t> </a:t>
          </a:r>
          <a:r>
            <a:rPr lang="de-DE" sz="1200" kern="1200" dirty="0" err="1"/>
            <a:t>spread</a:t>
          </a:r>
          <a:r>
            <a:rPr lang="de-DE" sz="1200" kern="1200" dirty="0"/>
            <a:t> </a:t>
          </a:r>
          <a:r>
            <a:rPr lang="de-DE" sz="1200" kern="1200" dirty="0" err="1"/>
            <a:t>to</a:t>
          </a:r>
          <a:r>
            <a:rPr lang="de-DE" sz="1200" kern="1200" dirty="0"/>
            <a:t> Kumasi.</a:t>
          </a:r>
        </a:p>
      </dsp:txBody>
      <dsp:txXfrm>
        <a:off x="5458556" y="1460301"/>
        <a:ext cx="1089835" cy="955304"/>
      </dsp:txXfrm>
    </dsp:sp>
    <dsp:sp modelId="{5C04470B-F2DE-46DF-967C-EEED627EC8C9}">
      <dsp:nvSpPr>
        <dsp:cNvPr id="0" name=""/>
        <dsp:cNvSpPr/>
      </dsp:nvSpPr>
      <dsp:spPr>
        <a:xfrm>
          <a:off x="6342762" y="1010746"/>
          <a:ext cx="205629" cy="205629"/>
        </a:xfrm>
        <a:prstGeom prst="triangle">
          <a:avLst>
            <a:gd name="adj" fmla="val 10000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C6EA48-3720-41FB-8926-41C23D543787}">
      <dsp:nvSpPr>
        <dsp:cNvPr id="0" name=""/>
        <dsp:cNvSpPr/>
      </dsp:nvSpPr>
      <dsp:spPr>
        <a:xfrm rot="5400000">
          <a:off x="6913827" y="769477"/>
          <a:ext cx="725469" cy="1207165"/>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6091B0-2515-49E6-A434-14A3F196CCA3}">
      <dsp:nvSpPr>
        <dsp:cNvPr id="0" name=""/>
        <dsp:cNvSpPr/>
      </dsp:nvSpPr>
      <dsp:spPr>
        <a:xfrm>
          <a:off x="6792728" y="1130159"/>
          <a:ext cx="1089835" cy="955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dirty="0"/>
            <a:t>Several generating plants were built in the following years</a:t>
          </a:r>
          <a:r>
            <a:rPr lang="es-ES_tradnl" sz="1200" kern="1200" dirty="0"/>
            <a:t>.</a:t>
          </a:r>
          <a:endParaRPr lang="de-DE" sz="1200" kern="1200" dirty="0"/>
        </a:p>
      </dsp:txBody>
      <dsp:txXfrm>
        <a:off x="6792728" y="1130159"/>
        <a:ext cx="1089835" cy="955304"/>
      </dsp:txXfrm>
    </dsp:sp>
    <dsp:sp modelId="{8BFB5A6E-8AD9-4EED-9D1A-B56BDC330D1A}">
      <dsp:nvSpPr>
        <dsp:cNvPr id="0" name=""/>
        <dsp:cNvSpPr/>
      </dsp:nvSpPr>
      <dsp:spPr>
        <a:xfrm>
          <a:off x="7676934" y="680604"/>
          <a:ext cx="205629" cy="205629"/>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E720F7-C2E8-4299-BD7A-E11770D3B6C4}">
      <dsp:nvSpPr>
        <dsp:cNvPr id="0" name=""/>
        <dsp:cNvSpPr/>
      </dsp:nvSpPr>
      <dsp:spPr>
        <a:xfrm rot="5400000">
          <a:off x="8247998" y="439335"/>
          <a:ext cx="725469" cy="1207165"/>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B9D6DD-B5CF-443C-BC12-BC815559ADE5}">
      <dsp:nvSpPr>
        <dsp:cNvPr id="0" name=""/>
        <dsp:cNvSpPr/>
      </dsp:nvSpPr>
      <dsp:spPr>
        <a:xfrm>
          <a:off x="8126899" y="800017"/>
          <a:ext cx="1089835" cy="955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s-ES_tradnl" sz="1200" kern="1200" dirty="0"/>
            <a:t>1963. </a:t>
          </a:r>
          <a:r>
            <a:rPr lang="en-US" sz="1200" kern="1200" dirty="0"/>
            <a:t>It was put into operation the first transmission system of </a:t>
          </a:r>
          <a:r>
            <a:rPr lang="es-ES_tradnl" sz="1200" kern="1200" dirty="0"/>
            <a:t>161 kV.</a:t>
          </a:r>
          <a:endParaRPr lang="de-DE" sz="1200" kern="1200" dirty="0"/>
        </a:p>
      </dsp:txBody>
      <dsp:txXfrm>
        <a:off x="8126899" y="800017"/>
        <a:ext cx="1089835" cy="955304"/>
      </dsp:txXfrm>
    </dsp:sp>
    <dsp:sp modelId="{A01BB05E-4064-4A7C-A64F-C0A4FED59EE0}">
      <dsp:nvSpPr>
        <dsp:cNvPr id="0" name=""/>
        <dsp:cNvSpPr/>
      </dsp:nvSpPr>
      <dsp:spPr>
        <a:xfrm>
          <a:off x="9011105" y="350462"/>
          <a:ext cx="205629" cy="205629"/>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68C956-6D7F-43CA-8098-93527A6FF513}">
      <dsp:nvSpPr>
        <dsp:cNvPr id="0" name=""/>
        <dsp:cNvSpPr/>
      </dsp:nvSpPr>
      <dsp:spPr>
        <a:xfrm rot="5400000">
          <a:off x="9582169" y="109193"/>
          <a:ext cx="725469" cy="1207165"/>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B4BB7B-E8E0-427C-8D5C-6D54AB5E51D4}">
      <dsp:nvSpPr>
        <dsp:cNvPr id="0" name=""/>
        <dsp:cNvSpPr/>
      </dsp:nvSpPr>
      <dsp:spPr>
        <a:xfrm>
          <a:off x="9461070" y="469875"/>
          <a:ext cx="1089835" cy="955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s-ES" sz="1200" kern="1200" dirty="0"/>
            <a:t>1961. </a:t>
          </a:r>
          <a:r>
            <a:rPr lang="de-DE" sz="1200" kern="1200" dirty="0"/>
            <a:t>Volta River Development Act</a:t>
          </a:r>
          <a:r>
            <a:rPr lang="es-ES_tradnl" sz="1200" kern="1200" dirty="0"/>
            <a:t>.</a:t>
          </a:r>
          <a:endParaRPr lang="de-DE" sz="1200" kern="1200" dirty="0"/>
        </a:p>
      </dsp:txBody>
      <dsp:txXfrm>
        <a:off x="9461070" y="469875"/>
        <a:ext cx="1089835" cy="955304"/>
      </dsp:txXfrm>
    </dsp:sp>
    <dsp:sp modelId="{9BE031EB-0101-4F6C-9396-A43629DD5066}">
      <dsp:nvSpPr>
        <dsp:cNvPr id="0" name=""/>
        <dsp:cNvSpPr/>
      </dsp:nvSpPr>
      <dsp:spPr>
        <a:xfrm>
          <a:off x="10345276" y="20320"/>
          <a:ext cx="205629" cy="205629"/>
        </a:xfrm>
        <a:prstGeom prst="triangle">
          <a:avLst>
            <a:gd name="adj" fmla="val 10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7468C5-B7AE-4E67-8AF6-03F4E7987BE0}">
      <dsp:nvSpPr>
        <dsp:cNvPr id="0" name=""/>
        <dsp:cNvSpPr/>
      </dsp:nvSpPr>
      <dsp:spPr>
        <a:xfrm rot="5400000">
          <a:off x="10916341" y="-220948"/>
          <a:ext cx="725469" cy="1207165"/>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C23B70-D061-473B-8405-045E169154AE}">
      <dsp:nvSpPr>
        <dsp:cNvPr id="0" name=""/>
        <dsp:cNvSpPr/>
      </dsp:nvSpPr>
      <dsp:spPr>
        <a:xfrm>
          <a:off x="10795242" y="139733"/>
          <a:ext cx="1089835" cy="955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s-ES" sz="1200" kern="1200" dirty="0"/>
            <a:t>1972. </a:t>
          </a:r>
          <a:r>
            <a:rPr lang="en-US" sz="1200" kern="1200" dirty="0"/>
            <a:t>Construction of the Akosombo dam (hydroelectric power</a:t>
          </a:r>
          <a:r>
            <a:rPr lang="es-ES_tradnl" sz="1200" kern="1200" dirty="0"/>
            <a:t>).</a:t>
          </a:r>
          <a:endParaRPr lang="de-DE" sz="1200" kern="1200" dirty="0"/>
        </a:p>
      </dsp:txBody>
      <dsp:txXfrm>
        <a:off x="10795242" y="139733"/>
        <a:ext cx="1089835" cy="95530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3A22EE-FBA9-498E-A147-EB77896675DE}">
      <dsp:nvSpPr>
        <dsp:cNvPr id="0" name=""/>
        <dsp:cNvSpPr/>
      </dsp:nvSpPr>
      <dsp:spPr>
        <a:xfrm>
          <a:off x="3594096" y="4832324"/>
          <a:ext cx="397037" cy="91440"/>
        </a:xfrm>
        <a:custGeom>
          <a:avLst/>
          <a:gdLst/>
          <a:ahLst/>
          <a:cxnLst/>
          <a:rect l="0" t="0" r="0" b="0"/>
          <a:pathLst>
            <a:path>
              <a:moveTo>
                <a:pt x="0" y="45720"/>
              </a:moveTo>
              <a:lnTo>
                <a:pt x="397037"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de-DE" sz="1050" kern="1200"/>
        </a:p>
      </dsp:txBody>
      <dsp:txXfrm>
        <a:off x="3782688" y="4868118"/>
        <a:ext cx="19851" cy="19851"/>
      </dsp:txXfrm>
    </dsp:sp>
    <dsp:sp modelId="{3F97B809-99BA-432B-8861-986C12380EF4}">
      <dsp:nvSpPr>
        <dsp:cNvPr id="0" name=""/>
        <dsp:cNvSpPr/>
      </dsp:nvSpPr>
      <dsp:spPr>
        <a:xfrm>
          <a:off x="714539" y="2628819"/>
          <a:ext cx="513969" cy="2249224"/>
        </a:xfrm>
        <a:custGeom>
          <a:avLst/>
          <a:gdLst/>
          <a:ahLst/>
          <a:cxnLst/>
          <a:rect l="0" t="0" r="0" b="0"/>
          <a:pathLst>
            <a:path>
              <a:moveTo>
                <a:pt x="0" y="0"/>
              </a:moveTo>
              <a:lnTo>
                <a:pt x="256984" y="0"/>
              </a:lnTo>
              <a:lnTo>
                <a:pt x="256984" y="2249224"/>
              </a:lnTo>
              <a:lnTo>
                <a:pt x="513969" y="224922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de-DE" sz="1050" kern="1200"/>
        </a:p>
      </dsp:txBody>
      <dsp:txXfrm>
        <a:off x="913844" y="3695752"/>
        <a:ext cx="115360" cy="115360"/>
      </dsp:txXfrm>
    </dsp:sp>
    <dsp:sp modelId="{A1D68A0D-6DB2-4C57-BBE0-9DCC22176EDC}">
      <dsp:nvSpPr>
        <dsp:cNvPr id="0" name=""/>
        <dsp:cNvSpPr/>
      </dsp:nvSpPr>
      <dsp:spPr>
        <a:xfrm>
          <a:off x="3594096" y="3896179"/>
          <a:ext cx="397037" cy="91440"/>
        </a:xfrm>
        <a:custGeom>
          <a:avLst/>
          <a:gdLst/>
          <a:ahLst/>
          <a:cxnLst/>
          <a:rect l="0" t="0" r="0" b="0"/>
          <a:pathLst>
            <a:path>
              <a:moveTo>
                <a:pt x="0" y="45720"/>
              </a:moveTo>
              <a:lnTo>
                <a:pt x="397037"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de-DE" sz="1050" kern="1200"/>
        </a:p>
      </dsp:txBody>
      <dsp:txXfrm>
        <a:off x="3782688" y="3931973"/>
        <a:ext cx="19851" cy="19851"/>
      </dsp:txXfrm>
    </dsp:sp>
    <dsp:sp modelId="{C26E884F-448D-4103-8532-BFCC193BE8F9}">
      <dsp:nvSpPr>
        <dsp:cNvPr id="0" name=""/>
        <dsp:cNvSpPr/>
      </dsp:nvSpPr>
      <dsp:spPr>
        <a:xfrm>
          <a:off x="714539" y="2628819"/>
          <a:ext cx="513969" cy="1313079"/>
        </a:xfrm>
        <a:custGeom>
          <a:avLst/>
          <a:gdLst/>
          <a:ahLst/>
          <a:cxnLst/>
          <a:rect l="0" t="0" r="0" b="0"/>
          <a:pathLst>
            <a:path>
              <a:moveTo>
                <a:pt x="0" y="0"/>
              </a:moveTo>
              <a:lnTo>
                <a:pt x="256984" y="0"/>
              </a:lnTo>
              <a:lnTo>
                <a:pt x="256984" y="1313079"/>
              </a:lnTo>
              <a:lnTo>
                <a:pt x="513969" y="131307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de-DE" sz="1050" kern="1200"/>
        </a:p>
      </dsp:txBody>
      <dsp:txXfrm>
        <a:off x="936272" y="3250107"/>
        <a:ext cx="70504" cy="70504"/>
      </dsp:txXfrm>
    </dsp:sp>
    <dsp:sp modelId="{588F2113-4DB7-45DF-B555-0AE49365AA29}">
      <dsp:nvSpPr>
        <dsp:cNvPr id="0" name=""/>
        <dsp:cNvSpPr/>
      </dsp:nvSpPr>
      <dsp:spPr>
        <a:xfrm>
          <a:off x="3594096" y="2960034"/>
          <a:ext cx="397037" cy="91440"/>
        </a:xfrm>
        <a:custGeom>
          <a:avLst/>
          <a:gdLst/>
          <a:ahLst/>
          <a:cxnLst/>
          <a:rect l="0" t="0" r="0" b="0"/>
          <a:pathLst>
            <a:path>
              <a:moveTo>
                <a:pt x="0" y="45720"/>
              </a:moveTo>
              <a:lnTo>
                <a:pt x="397037"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de-DE" sz="1050" kern="1200"/>
        </a:p>
      </dsp:txBody>
      <dsp:txXfrm>
        <a:off x="3782688" y="2995828"/>
        <a:ext cx="19851" cy="19851"/>
      </dsp:txXfrm>
    </dsp:sp>
    <dsp:sp modelId="{011FD59F-D80D-4008-A53D-3F77E1A35DC6}">
      <dsp:nvSpPr>
        <dsp:cNvPr id="0" name=""/>
        <dsp:cNvSpPr/>
      </dsp:nvSpPr>
      <dsp:spPr>
        <a:xfrm>
          <a:off x="714539" y="2628819"/>
          <a:ext cx="513969" cy="376934"/>
        </a:xfrm>
        <a:custGeom>
          <a:avLst/>
          <a:gdLst/>
          <a:ahLst/>
          <a:cxnLst/>
          <a:rect l="0" t="0" r="0" b="0"/>
          <a:pathLst>
            <a:path>
              <a:moveTo>
                <a:pt x="0" y="0"/>
              </a:moveTo>
              <a:lnTo>
                <a:pt x="256984" y="0"/>
              </a:lnTo>
              <a:lnTo>
                <a:pt x="256984" y="376934"/>
              </a:lnTo>
              <a:lnTo>
                <a:pt x="513969" y="37693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de-DE" sz="1050" kern="1200"/>
        </a:p>
      </dsp:txBody>
      <dsp:txXfrm>
        <a:off x="955590" y="2801352"/>
        <a:ext cx="31868" cy="31868"/>
      </dsp:txXfrm>
    </dsp:sp>
    <dsp:sp modelId="{5CB6C7A3-F7BB-4ECC-A2C9-0E9DAF2AB853}">
      <dsp:nvSpPr>
        <dsp:cNvPr id="0" name=""/>
        <dsp:cNvSpPr/>
      </dsp:nvSpPr>
      <dsp:spPr>
        <a:xfrm>
          <a:off x="3594096" y="2072272"/>
          <a:ext cx="397037" cy="91440"/>
        </a:xfrm>
        <a:custGeom>
          <a:avLst/>
          <a:gdLst/>
          <a:ahLst/>
          <a:cxnLst/>
          <a:rect l="0" t="0" r="0" b="0"/>
          <a:pathLst>
            <a:path>
              <a:moveTo>
                <a:pt x="0" y="45720"/>
              </a:moveTo>
              <a:lnTo>
                <a:pt x="397037"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3782688" y="2108066"/>
        <a:ext cx="19851" cy="19851"/>
      </dsp:txXfrm>
    </dsp:sp>
    <dsp:sp modelId="{A8D071E6-AE3B-44FF-9DEB-EEDE82B24998}">
      <dsp:nvSpPr>
        <dsp:cNvPr id="0" name=""/>
        <dsp:cNvSpPr/>
      </dsp:nvSpPr>
      <dsp:spPr>
        <a:xfrm>
          <a:off x="714539" y="2117992"/>
          <a:ext cx="513969" cy="510827"/>
        </a:xfrm>
        <a:custGeom>
          <a:avLst/>
          <a:gdLst/>
          <a:ahLst/>
          <a:cxnLst/>
          <a:rect l="0" t="0" r="0" b="0"/>
          <a:pathLst>
            <a:path>
              <a:moveTo>
                <a:pt x="0" y="510827"/>
              </a:moveTo>
              <a:lnTo>
                <a:pt x="256984" y="510827"/>
              </a:lnTo>
              <a:lnTo>
                <a:pt x="256984" y="0"/>
              </a:lnTo>
              <a:lnTo>
                <a:pt x="51396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953408" y="2355289"/>
        <a:ext cx="36232" cy="36232"/>
      </dsp:txXfrm>
    </dsp:sp>
    <dsp:sp modelId="{83938CE8-3115-4DD0-9895-0CE767D0A793}">
      <dsp:nvSpPr>
        <dsp:cNvPr id="0" name=""/>
        <dsp:cNvSpPr/>
      </dsp:nvSpPr>
      <dsp:spPr>
        <a:xfrm>
          <a:off x="3594096" y="1184509"/>
          <a:ext cx="397037" cy="91440"/>
        </a:xfrm>
        <a:custGeom>
          <a:avLst/>
          <a:gdLst/>
          <a:ahLst/>
          <a:cxnLst/>
          <a:rect l="0" t="0" r="0" b="0"/>
          <a:pathLst>
            <a:path>
              <a:moveTo>
                <a:pt x="0" y="45720"/>
              </a:moveTo>
              <a:lnTo>
                <a:pt x="397037"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de-DE" sz="1050" kern="1200"/>
        </a:p>
      </dsp:txBody>
      <dsp:txXfrm>
        <a:off x="3782688" y="1220304"/>
        <a:ext cx="19851" cy="19851"/>
      </dsp:txXfrm>
    </dsp:sp>
    <dsp:sp modelId="{EF37225B-38E1-4AD9-ACE3-7CD06A7086C8}">
      <dsp:nvSpPr>
        <dsp:cNvPr id="0" name=""/>
        <dsp:cNvSpPr/>
      </dsp:nvSpPr>
      <dsp:spPr>
        <a:xfrm>
          <a:off x="714539" y="1230229"/>
          <a:ext cx="513969" cy="1398589"/>
        </a:xfrm>
        <a:custGeom>
          <a:avLst/>
          <a:gdLst/>
          <a:ahLst/>
          <a:cxnLst/>
          <a:rect l="0" t="0" r="0" b="0"/>
          <a:pathLst>
            <a:path>
              <a:moveTo>
                <a:pt x="0" y="1398589"/>
              </a:moveTo>
              <a:lnTo>
                <a:pt x="256984" y="1398589"/>
              </a:lnTo>
              <a:lnTo>
                <a:pt x="256984" y="0"/>
              </a:lnTo>
              <a:lnTo>
                <a:pt x="51396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de-DE" sz="1050" kern="1200"/>
        </a:p>
      </dsp:txBody>
      <dsp:txXfrm>
        <a:off x="934273" y="1892273"/>
        <a:ext cx="74501" cy="74501"/>
      </dsp:txXfrm>
    </dsp:sp>
    <dsp:sp modelId="{F692E7C5-EA11-437C-8F9E-63B9FB061306}">
      <dsp:nvSpPr>
        <dsp:cNvPr id="0" name=""/>
        <dsp:cNvSpPr/>
      </dsp:nvSpPr>
      <dsp:spPr>
        <a:xfrm>
          <a:off x="3594096" y="317183"/>
          <a:ext cx="397037" cy="91440"/>
        </a:xfrm>
        <a:custGeom>
          <a:avLst/>
          <a:gdLst/>
          <a:ahLst/>
          <a:cxnLst/>
          <a:rect l="0" t="0" r="0" b="0"/>
          <a:pathLst>
            <a:path>
              <a:moveTo>
                <a:pt x="0" y="45720"/>
              </a:moveTo>
              <a:lnTo>
                <a:pt x="397037"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de-DE" sz="1050" kern="1200"/>
        </a:p>
      </dsp:txBody>
      <dsp:txXfrm>
        <a:off x="3782688" y="352977"/>
        <a:ext cx="19851" cy="19851"/>
      </dsp:txXfrm>
    </dsp:sp>
    <dsp:sp modelId="{FD32080E-2C88-486E-845F-FBB69E0600DB}">
      <dsp:nvSpPr>
        <dsp:cNvPr id="0" name=""/>
        <dsp:cNvSpPr/>
      </dsp:nvSpPr>
      <dsp:spPr>
        <a:xfrm>
          <a:off x="714539" y="362903"/>
          <a:ext cx="513969" cy="2265916"/>
        </a:xfrm>
        <a:custGeom>
          <a:avLst/>
          <a:gdLst/>
          <a:ahLst/>
          <a:cxnLst/>
          <a:rect l="0" t="0" r="0" b="0"/>
          <a:pathLst>
            <a:path>
              <a:moveTo>
                <a:pt x="0" y="2265916"/>
              </a:moveTo>
              <a:lnTo>
                <a:pt x="256984" y="2265916"/>
              </a:lnTo>
              <a:lnTo>
                <a:pt x="256984" y="0"/>
              </a:lnTo>
              <a:lnTo>
                <a:pt x="51396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66725">
            <a:lnSpc>
              <a:spcPct val="90000"/>
            </a:lnSpc>
            <a:spcBef>
              <a:spcPct val="0"/>
            </a:spcBef>
            <a:spcAft>
              <a:spcPct val="35000"/>
            </a:spcAft>
            <a:buNone/>
          </a:pPr>
          <a:endParaRPr lang="de-DE" sz="1050" kern="1200"/>
        </a:p>
      </dsp:txBody>
      <dsp:txXfrm>
        <a:off x="913437" y="1437774"/>
        <a:ext cx="116173" cy="116173"/>
      </dsp:txXfrm>
    </dsp:sp>
    <dsp:sp modelId="{F8048C39-1A51-4BE2-9095-15A47DD98855}">
      <dsp:nvSpPr>
        <dsp:cNvPr id="0" name=""/>
        <dsp:cNvSpPr/>
      </dsp:nvSpPr>
      <dsp:spPr>
        <a:xfrm rot="16200000">
          <a:off x="-1732032" y="2271550"/>
          <a:ext cx="4178604" cy="714539"/>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s-ES" sz="2800" kern="1200" dirty="0"/>
            <a:t>Energy </a:t>
          </a:r>
          <a:r>
            <a:rPr lang="es-ES" sz="2800" kern="1200" dirty="0" err="1"/>
            <a:t>Policies</a:t>
          </a:r>
          <a:r>
            <a:rPr lang="es-ES" sz="2800" kern="1200" dirty="0"/>
            <a:t> in Ghana</a:t>
          </a:r>
          <a:endParaRPr lang="de-DE" sz="2800" kern="1200" dirty="0"/>
        </a:p>
      </dsp:txBody>
      <dsp:txXfrm>
        <a:off x="-1732032" y="2271550"/>
        <a:ext cx="4178604" cy="714539"/>
      </dsp:txXfrm>
    </dsp:sp>
    <dsp:sp modelId="{9B5F8D14-F470-4968-BA94-36272850007F}">
      <dsp:nvSpPr>
        <dsp:cNvPr id="0" name=""/>
        <dsp:cNvSpPr/>
      </dsp:nvSpPr>
      <dsp:spPr>
        <a:xfrm>
          <a:off x="1228509" y="60283"/>
          <a:ext cx="2365586" cy="605239"/>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DE" sz="1800" kern="1200" dirty="0"/>
            <a:t>National Energy Policy (2010)</a:t>
          </a:r>
        </a:p>
      </dsp:txBody>
      <dsp:txXfrm>
        <a:off x="1228509" y="60283"/>
        <a:ext cx="2365586" cy="605239"/>
      </dsp:txXfrm>
    </dsp:sp>
    <dsp:sp modelId="{3B2B7325-0864-4E18-8A85-F1B650E7703E}">
      <dsp:nvSpPr>
        <dsp:cNvPr id="0" name=""/>
        <dsp:cNvSpPr/>
      </dsp:nvSpPr>
      <dsp:spPr>
        <a:xfrm>
          <a:off x="3991133" y="4895"/>
          <a:ext cx="7211046" cy="716016"/>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just" defTabSz="533400">
            <a:lnSpc>
              <a:spcPct val="90000"/>
            </a:lnSpc>
            <a:spcBef>
              <a:spcPct val="0"/>
            </a:spcBef>
            <a:spcAft>
              <a:spcPct val="35000"/>
            </a:spcAft>
            <a:buNone/>
          </a:pPr>
          <a:r>
            <a:rPr lang="en-GB" sz="1200" kern="1200" dirty="0"/>
            <a:t>The policy also set the target to achieve 10% of renewables by the year 2020, reduce the consumption of wood fuels from 66 to 30% by 2020 and encourage the use of clean cooking alternatives such as LPG, and efficient cookstoves.</a:t>
          </a:r>
          <a:endParaRPr lang="de-DE" sz="1200" kern="1200" dirty="0"/>
        </a:p>
      </dsp:txBody>
      <dsp:txXfrm>
        <a:off x="3991133" y="4895"/>
        <a:ext cx="7211046" cy="716016"/>
      </dsp:txXfrm>
    </dsp:sp>
    <dsp:sp modelId="{6176A0AA-E08E-4ECB-BB66-3A0A22ECF866}">
      <dsp:nvSpPr>
        <dsp:cNvPr id="0" name=""/>
        <dsp:cNvSpPr/>
      </dsp:nvSpPr>
      <dsp:spPr>
        <a:xfrm>
          <a:off x="1228509" y="927610"/>
          <a:ext cx="2365586" cy="605239"/>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Energy sector Strategy and Development Plan (2010)</a:t>
          </a:r>
          <a:endParaRPr lang="de-DE" sz="1800" kern="1200" dirty="0"/>
        </a:p>
      </dsp:txBody>
      <dsp:txXfrm>
        <a:off x="1228509" y="927610"/>
        <a:ext cx="2365586" cy="605239"/>
      </dsp:txXfrm>
    </dsp:sp>
    <dsp:sp modelId="{203CAB04-E3B2-4864-B9CF-B93887A480F5}">
      <dsp:nvSpPr>
        <dsp:cNvPr id="0" name=""/>
        <dsp:cNvSpPr/>
      </dsp:nvSpPr>
      <dsp:spPr>
        <a:xfrm>
          <a:off x="3991133" y="872221"/>
          <a:ext cx="7211046" cy="716016"/>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just" defTabSz="533400">
            <a:lnSpc>
              <a:spcPct val="90000"/>
            </a:lnSpc>
            <a:spcBef>
              <a:spcPct val="0"/>
            </a:spcBef>
            <a:spcAft>
              <a:spcPct val="35000"/>
            </a:spcAft>
            <a:buNone/>
          </a:pPr>
          <a:r>
            <a:rPr lang="en-GB" sz="1200" kern="1200" dirty="0"/>
            <a:t>It covered, programs and projects intended to support the national development agenda of Ghana in the fallowing areas: energy sector institutions, power sub-sector, petroleum sub-sector, and renewable energy sub-sector. This policy sets the goal and strategies to increase the percentage of renewable in the total national energy mix efficient use of stoves and establish legislation to encourage the development of renewable energy technologies.</a:t>
          </a:r>
          <a:endParaRPr lang="de-DE" sz="1200" kern="1200" dirty="0"/>
        </a:p>
      </dsp:txBody>
      <dsp:txXfrm>
        <a:off x="3991133" y="872221"/>
        <a:ext cx="7211046" cy="716016"/>
      </dsp:txXfrm>
    </dsp:sp>
    <dsp:sp modelId="{BE658041-7C93-4367-B46E-FF630B514C5A}">
      <dsp:nvSpPr>
        <dsp:cNvPr id="0" name=""/>
        <dsp:cNvSpPr/>
      </dsp:nvSpPr>
      <dsp:spPr>
        <a:xfrm>
          <a:off x="1228509" y="1815372"/>
          <a:ext cx="2365586" cy="605239"/>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Renewable Energy Act (832), 2011</a:t>
          </a:r>
          <a:endParaRPr lang="de-DE" sz="1800" kern="1200" dirty="0"/>
        </a:p>
      </dsp:txBody>
      <dsp:txXfrm>
        <a:off x="1228509" y="1815372"/>
        <a:ext cx="2365586" cy="605239"/>
      </dsp:txXfrm>
    </dsp:sp>
    <dsp:sp modelId="{9783A95B-7CDC-45C5-A416-9CA8133F065C}">
      <dsp:nvSpPr>
        <dsp:cNvPr id="0" name=""/>
        <dsp:cNvSpPr/>
      </dsp:nvSpPr>
      <dsp:spPr>
        <a:xfrm>
          <a:off x="3991133" y="1739547"/>
          <a:ext cx="7262006" cy="756888"/>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just" defTabSz="533400">
            <a:lnSpc>
              <a:spcPct val="90000"/>
            </a:lnSpc>
            <a:spcBef>
              <a:spcPct val="0"/>
            </a:spcBef>
            <a:spcAft>
              <a:spcPct val="35000"/>
            </a:spcAft>
            <a:buNone/>
          </a:pPr>
          <a:r>
            <a:rPr lang="en-GB" sz="1200" kern="1200" dirty="0"/>
            <a:t>Under this act, there are Licensing procedures, fees-in-tariff scheme, purchase obligation and rights to transmission and distribution systems for renewable energy (RE) plants, net metering and renewable energy fund. The feed-in-tariff scheme was established under the renewable energy act 2011 of Ghana to guarantee the sales of electricity generated from RE sources into the national grid.</a:t>
          </a:r>
          <a:endParaRPr lang="de-DE" sz="1200" kern="1200" dirty="0"/>
        </a:p>
      </dsp:txBody>
      <dsp:txXfrm>
        <a:off x="3991133" y="1739547"/>
        <a:ext cx="7262006" cy="756888"/>
      </dsp:txXfrm>
    </dsp:sp>
    <dsp:sp modelId="{7661A03C-B0BD-4FB6-9F6A-B8D967332FAB}">
      <dsp:nvSpPr>
        <dsp:cNvPr id="0" name=""/>
        <dsp:cNvSpPr/>
      </dsp:nvSpPr>
      <dsp:spPr>
        <a:xfrm>
          <a:off x="1228509" y="2703134"/>
          <a:ext cx="2365586" cy="605239"/>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SE4ALL Action Agenda 2012</a:t>
          </a:r>
          <a:endParaRPr lang="de-DE" sz="1800" kern="1200" dirty="0"/>
        </a:p>
      </dsp:txBody>
      <dsp:txXfrm>
        <a:off x="1228509" y="2703134"/>
        <a:ext cx="2365586" cy="605239"/>
      </dsp:txXfrm>
    </dsp:sp>
    <dsp:sp modelId="{E65CEDA0-F920-4A41-858B-A20DACD29BB7}">
      <dsp:nvSpPr>
        <dsp:cNvPr id="0" name=""/>
        <dsp:cNvSpPr/>
      </dsp:nvSpPr>
      <dsp:spPr>
        <a:xfrm>
          <a:off x="3991133" y="2647746"/>
          <a:ext cx="7265976" cy="716016"/>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just" defTabSz="533400">
            <a:lnSpc>
              <a:spcPct val="90000"/>
            </a:lnSpc>
            <a:spcBef>
              <a:spcPct val="0"/>
            </a:spcBef>
            <a:spcAft>
              <a:spcPct val="35000"/>
            </a:spcAft>
            <a:buNone/>
          </a:pPr>
          <a:r>
            <a:rPr lang="en-GB" sz="1200" kern="1200" dirty="0"/>
            <a:t>The sustainable energy for all (SE4ALL) action plan targets universal access to electricity to island and riverside communities in Ghana both on-and off-grid systems and providing universal access to clean cooking solutions.</a:t>
          </a:r>
          <a:endParaRPr lang="de-DE" sz="1200" kern="1200" dirty="0"/>
        </a:p>
      </dsp:txBody>
      <dsp:txXfrm>
        <a:off x="3991133" y="2647746"/>
        <a:ext cx="7265976" cy="716016"/>
      </dsp:txXfrm>
    </dsp:sp>
    <dsp:sp modelId="{359B0960-BCD3-49B0-9404-CFE6946AB1E6}">
      <dsp:nvSpPr>
        <dsp:cNvPr id="0" name=""/>
        <dsp:cNvSpPr/>
      </dsp:nvSpPr>
      <dsp:spPr>
        <a:xfrm>
          <a:off x="1228509" y="3639279"/>
          <a:ext cx="2365586" cy="605239"/>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Renewable Energy Master Plan 2019</a:t>
          </a:r>
          <a:endParaRPr lang="de-DE" sz="1800" kern="1200" dirty="0"/>
        </a:p>
      </dsp:txBody>
      <dsp:txXfrm>
        <a:off x="1228509" y="3639279"/>
        <a:ext cx="2365586" cy="605239"/>
      </dsp:txXfrm>
    </dsp:sp>
    <dsp:sp modelId="{CF8A6137-24B3-42CC-84F5-B9678B3C0435}">
      <dsp:nvSpPr>
        <dsp:cNvPr id="0" name=""/>
        <dsp:cNvSpPr/>
      </dsp:nvSpPr>
      <dsp:spPr>
        <a:xfrm>
          <a:off x="3991133" y="3515072"/>
          <a:ext cx="7265976" cy="853653"/>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just" defTabSz="533400">
            <a:lnSpc>
              <a:spcPct val="90000"/>
            </a:lnSpc>
            <a:spcBef>
              <a:spcPct val="0"/>
            </a:spcBef>
            <a:spcAft>
              <a:spcPct val="35000"/>
            </a:spcAft>
            <a:buNone/>
          </a:pPr>
          <a:r>
            <a:rPr lang="en-GB" sz="1200" kern="1200" dirty="0"/>
            <a:t>This plan aims to </a:t>
          </a:r>
          <a:r>
            <a:rPr lang="en-GB" sz="1200" kern="1200" dirty="0" err="1"/>
            <a:t>achive</a:t>
          </a:r>
          <a:r>
            <a:rPr lang="en-GB" sz="1200" kern="1200" dirty="0"/>
            <a:t> the following by 2030: 1) increase the proportion of renewable energy in the national energy generation mix from 42.5 MW in 2015 to 1363.63 MW (with grid connected systems </a:t>
          </a:r>
          <a:r>
            <a:rPr lang="en-GB" sz="1200" kern="1200" dirty="0" err="1"/>
            <a:t>totaling</a:t>
          </a:r>
          <a:r>
            <a:rPr lang="en-GB" sz="1200" kern="1200" dirty="0"/>
            <a:t> 1094.63 MW). 2) reduce the dependence on biomass as main fuel for thermal energy applications. 3) provide renewable energy based decentralized electrification options in 1000 off-grid communities, and 4) promote local content and local participation in the renewable energy industry.</a:t>
          </a:r>
          <a:endParaRPr lang="de-DE" sz="1200" kern="1200" dirty="0"/>
        </a:p>
      </dsp:txBody>
      <dsp:txXfrm>
        <a:off x="3991133" y="3515072"/>
        <a:ext cx="7265976" cy="853653"/>
      </dsp:txXfrm>
    </dsp:sp>
    <dsp:sp modelId="{6BD499B8-660C-43B3-BAC3-257BDCE6F06A}">
      <dsp:nvSpPr>
        <dsp:cNvPr id="0" name=""/>
        <dsp:cNvSpPr/>
      </dsp:nvSpPr>
      <dsp:spPr>
        <a:xfrm>
          <a:off x="1228509" y="4575424"/>
          <a:ext cx="2365586" cy="605239"/>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National Strategic Energy Policy Plan (2006-2020)</a:t>
          </a:r>
          <a:endParaRPr lang="de-DE" sz="1800" kern="1200" dirty="0"/>
        </a:p>
      </dsp:txBody>
      <dsp:txXfrm>
        <a:off x="1228509" y="4575424"/>
        <a:ext cx="2365586" cy="605239"/>
      </dsp:txXfrm>
    </dsp:sp>
    <dsp:sp modelId="{603A2471-2747-4B4A-9FF6-52A245A373EB}">
      <dsp:nvSpPr>
        <dsp:cNvPr id="0" name=""/>
        <dsp:cNvSpPr/>
      </dsp:nvSpPr>
      <dsp:spPr>
        <a:xfrm>
          <a:off x="3991133" y="4520036"/>
          <a:ext cx="7309234" cy="716016"/>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just" defTabSz="533400">
            <a:lnSpc>
              <a:spcPct val="90000"/>
            </a:lnSpc>
            <a:spcBef>
              <a:spcPct val="0"/>
            </a:spcBef>
            <a:spcAft>
              <a:spcPct val="35000"/>
            </a:spcAft>
            <a:buNone/>
          </a:pPr>
          <a:r>
            <a:rPr lang="en-GB" sz="1200" kern="1200" dirty="0"/>
            <a:t>The renewable energy objective of the policy aimed at increasing the share of renewable up to 10% by 2020 while ensuring energy efficiency and conservation and achieving universal access to electricity by the year 2020.</a:t>
          </a:r>
          <a:endParaRPr lang="de-DE" sz="1200" kern="1200" dirty="0"/>
        </a:p>
      </dsp:txBody>
      <dsp:txXfrm>
        <a:off x="3991133" y="4520036"/>
        <a:ext cx="7309234" cy="71601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F22C39-FD79-4C92-B7C9-5CBFA411DB5E}">
      <dsp:nvSpPr>
        <dsp:cNvPr id="0" name=""/>
        <dsp:cNvSpPr/>
      </dsp:nvSpPr>
      <dsp:spPr>
        <a:xfrm>
          <a:off x="5661" y="64473"/>
          <a:ext cx="1692084" cy="13483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Biomass was Ghana's primary energy source between 2000 and 2011</a:t>
          </a:r>
          <a:endParaRPr lang="de-DE" sz="1600" kern="1200"/>
        </a:p>
      </dsp:txBody>
      <dsp:txXfrm>
        <a:off x="45154" y="103966"/>
        <a:ext cx="1613098" cy="1269394"/>
      </dsp:txXfrm>
    </dsp:sp>
    <dsp:sp modelId="{52FCE7F0-74FF-4A4D-BB18-3B718F27E98F}">
      <dsp:nvSpPr>
        <dsp:cNvPr id="0" name=""/>
        <dsp:cNvSpPr/>
      </dsp:nvSpPr>
      <dsp:spPr>
        <a:xfrm>
          <a:off x="1866954" y="528845"/>
          <a:ext cx="358721" cy="4196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de-DE" sz="1300" kern="1200"/>
        </a:p>
      </dsp:txBody>
      <dsp:txXfrm>
        <a:off x="1866954" y="612772"/>
        <a:ext cx="251105" cy="251783"/>
      </dsp:txXfrm>
    </dsp:sp>
    <dsp:sp modelId="{0BA5E0D3-79FC-4F28-B7E4-5F2C3E410923}">
      <dsp:nvSpPr>
        <dsp:cNvPr id="0" name=""/>
        <dsp:cNvSpPr/>
      </dsp:nvSpPr>
      <dsp:spPr>
        <a:xfrm>
          <a:off x="2374580" y="64473"/>
          <a:ext cx="1692084" cy="13483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Oil as the dominant fuel until 2020.</a:t>
          </a:r>
          <a:endParaRPr lang="de-DE" sz="1600" kern="1200"/>
        </a:p>
      </dsp:txBody>
      <dsp:txXfrm>
        <a:off x="2414073" y="103966"/>
        <a:ext cx="1613098" cy="1269394"/>
      </dsp:txXfrm>
    </dsp:sp>
    <dsp:sp modelId="{F842AA33-E32E-4EB4-8129-B3AECCF0B5CD}">
      <dsp:nvSpPr>
        <dsp:cNvPr id="0" name=""/>
        <dsp:cNvSpPr/>
      </dsp:nvSpPr>
      <dsp:spPr>
        <a:xfrm>
          <a:off x="4235873" y="528845"/>
          <a:ext cx="358721" cy="4196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de-DE" sz="1300" kern="1200"/>
        </a:p>
      </dsp:txBody>
      <dsp:txXfrm>
        <a:off x="4235873" y="612772"/>
        <a:ext cx="251105" cy="251783"/>
      </dsp:txXfrm>
    </dsp:sp>
    <dsp:sp modelId="{678C94DB-6760-486B-889A-77702E525FFE}">
      <dsp:nvSpPr>
        <dsp:cNvPr id="0" name=""/>
        <dsp:cNvSpPr/>
      </dsp:nvSpPr>
      <dsp:spPr>
        <a:xfrm>
          <a:off x="4743498" y="64473"/>
          <a:ext cx="1692084" cy="13483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And biomass returned to its place with 34% of the total energy supply in 2021</a:t>
          </a:r>
          <a:endParaRPr lang="de-DE" sz="1600" kern="1200"/>
        </a:p>
      </dsp:txBody>
      <dsp:txXfrm>
        <a:off x="4782991" y="103966"/>
        <a:ext cx="1613098" cy="126939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C427BD-0133-4716-BDED-6A4AA74004EF}">
      <dsp:nvSpPr>
        <dsp:cNvPr id="0" name=""/>
        <dsp:cNvSpPr/>
      </dsp:nvSpPr>
      <dsp:spPr>
        <a:xfrm>
          <a:off x="0" y="2089"/>
          <a:ext cx="1187313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A593FF-2AC5-4866-92E4-62EE773FDA72}">
      <dsp:nvSpPr>
        <dsp:cNvPr id="0" name=""/>
        <dsp:cNvSpPr/>
      </dsp:nvSpPr>
      <dsp:spPr>
        <a:xfrm>
          <a:off x="0" y="2089"/>
          <a:ext cx="2300419" cy="4276101"/>
        </a:xfrm>
        <a:prstGeom prst="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21920" tIns="121920" rIns="121920" bIns="121920" numCol="1" spcCol="1270" anchor="t" anchorCtr="0">
          <a:noAutofit/>
        </a:bodyPr>
        <a:lstStyle/>
        <a:p>
          <a:pPr marL="0" lvl="0" indent="0" algn="ctr" defTabSz="1422400">
            <a:lnSpc>
              <a:spcPct val="90000"/>
            </a:lnSpc>
            <a:spcBef>
              <a:spcPct val="0"/>
            </a:spcBef>
            <a:spcAft>
              <a:spcPct val="35000"/>
            </a:spcAft>
            <a:buNone/>
          </a:pPr>
          <a:r>
            <a:rPr lang="en-US" sz="3200" kern="1200" dirty="0"/>
            <a:t>The authors during the initial visit of the </a:t>
          </a:r>
          <a:r>
            <a:rPr lang="en-US" sz="3200" kern="1200" dirty="0" err="1"/>
            <a:t>ProREG</a:t>
          </a:r>
          <a:r>
            <a:rPr lang="en-US" sz="3200" kern="1200" dirty="0"/>
            <a:t> project to Ghana to identify</a:t>
          </a:r>
          <a:endParaRPr lang="de-DE" sz="3200" kern="1200" dirty="0"/>
        </a:p>
      </dsp:txBody>
      <dsp:txXfrm>
        <a:off x="0" y="2089"/>
        <a:ext cx="2300419" cy="4276101"/>
      </dsp:txXfrm>
    </dsp:sp>
    <dsp:sp modelId="{21FBFF3F-9E43-4EAA-B771-D4DF8E652F40}">
      <dsp:nvSpPr>
        <dsp:cNvPr id="0" name=""/>
        <dsp:cNvSpPr/>
      </dsp:nvSpPr>
      <dsp:spPr>
        <a:xfrm>
          <a:off x="2472950" y="35027"/>
          <a:ext cx="9029146" cy="658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Graduates still express dissatisfaction with the skills acquired at university and the demands of the job.</a:t>
          </a:r>
          <a:endParaRPr lang="de-DE" sz="2000" kern="1200" dirty="0"/>
        </a:p>
      </dsp:txBody>
      <dsp:txXfrm>
        <a:off x="2472950" y="35027"/>
        <a:ext cx="9029146" cy="658745"/>
      </dsp:txXfrm>
    </dsp:sp>
    <dsp:sp modelId="{14E413F1-5A2D-4E52-B549-7747695DA732}">
      <dsp:nvSpPr>
        <dsp:cNvPr id="0" name=""/>
        <dsp:cNvSpPr/>
      </dsp:nvSpPr>
      <dsp:spPr>
        <a:xfrm>
          <a:off x="2300419" y="693772"/>
          <a:ext cx="920167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A9FFC8-B2BA-4869-BA16-6E2BAAACC167}">
      <dsp:nvSpPr>
        <dsp:cNvPr id="0" name=""/>
        <dsp:cNvSpPr/>
      </dsp:nvSpPr>
      <dsp:spPr>
        <a:xfrm>
          <a:off x="2472950" y="726709"/>
          <a:ext cx="9029146" cy="658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Teachers and employers recognize the weaknesses in the training of engineers' skills.</a:t>
          </a:r>
          <a:endParaRPr lang="de-DE" sz="2000" kern="1200" dirty="0"/>
        </a:p>
      </dsp:txBody>
      <dsp:txXfrm>
        <a:off x="2472950" y="726709"/>
        <a:ext cx="9029146" cy="658745"/>
      </dsp:txXfrm>
    </dsp:sp>
    <dsp:sp modelId="{D5E0D89E-59D2-42BB-B7BF-CAC8E8D842E7}">
      <dsp:nvSpPr>
        <dsp:cNvPr id="0" name=""/>
        <dsp:cNvSpPr/>
      </dsp:nvSpPr>
      <dsp:spPr>
        <a:xfrm>
          <a:off x="2300419" y="1385454"/>
          <a:ext cx="920167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967C9F-A621-41D5-92FD-ADFD0AE250D4}">
      <dsp:nvSpPr>
        <dsp:cNvPr id="0" name=""/>
        <dsp:cNvSpPr/>
      </dsp:nvSpPr>
      <dsp:spPr>
        <a:xfrm>
          <a:off x="2472950" y="1418391"/>
          <a:ext cx="9200700" cy="748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There are technological resources for the training of specific professional skills in universities that are being little used in academic programs and are even deteriorating due to lack of resources for their maintenance and use.</a:t>
          </a:r>
          <a:endParaRPr lang="de-DE" sz="1600" kern="1200" dirty="0"/>
        </a:p>
      </dsp:txBody>
      <dsp:txXfrm>
        <a:off x="2472950" y="1418391"/>
        <a:ext cx="9200700" cy="748815"/>
      </dsp:txXfrm>
    </dsp:sp>
    <dsp:sp modelId="{5A43A5A5-7A82-4152-B5A8-EC34B6C75C9C}">
      <dsp:nvSpPr>
        <dsp:cNvPr id="0" name=""/>
        <dsp:cNvSpPr/>
      </dsp:nvSpPr>
      <dsp:spPr>
        <a:xfrm>
          <a:off x="2300419" y="2167207"/>
          <a:ext cx="920167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9F3AB86-D8DA-4D67-870C-FD2C8BE2CCD2}">
      <dsp:nvSpPr>
        <dsp:cNvPr id="0" name=""/>
        <dsp:cNvSpPr/>
      </dsp:nvSpPr>
      <dsp:spPr>
        <a:xfrm>
          <a:off x="2472950" y="2200144"/>
          <a:ext cx="9029146" cy="658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Greater financial support is required for universities and for the interaction between universities and companies that enables practical theoretical training simultaneously and effectively.</a:t>
          </a:r>
          <a:endParaRPr lang="de-DE" sz="1600" kern="1200" dirty="0"/>
        </a:p>
      </dsp:txBody>
      <dsp:txXfrm>
        <a:off x="2472950" y="2200144"/>
        <a:ext cx="9029146" cy="658745"/>
      </dsp:txXfrm>
    </dsp:sp>
    <dsp:sp modelId="{BC0D16A3-DFFE-4C92-B10B-D64CAE58A98B}">
      <dsp:nvSpPr>
        <dsp:cNvPr id="0" name=""/>
        <dsp:cNvSpPr/>
      </dsp:nvSpPr>
      <dsp:spPr>
        <a:xfrm>
          <a:off x="2300419" y="2858889"/>
          <a:ext cx="920167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56C356-E61D-403D-AC76-8AFE84BEECF2}">
      <dsp:nvSpPr>
        <dsp:cNvPr id="0" name=""/>
        <dsp:cNvSpPr/>
      </dsp:nvSpPr>
      <dsp:spPr>
        <a:xfrm>
          <a:off x="2472950" y="2891826"/>
          <a:ext cx="9029146" cy="658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The career accreditation system needs to be made more flexible so that universities can react from the curricula to changes in the demands for professional skills in the renewable energy sector.</a:t>
          </a:r>
          <a:endParaRPr lang="de-DE" sz="1600" kern="1200" dirty="0"/>
        </a:p>
      </dsp:txBody>
      <dsp:txXfrm>
        <a:off x="2472950" y="2891826"/>
        <a:ext cx="9029146" cy="658745"/>
      </dsp:txXfrm>
    </dsp:sp>
    <dsp:sp modelId="{9502F68C-9F35-4B0F-850F-18339CF661ED}">
      <dsp:nvSpPr>
        <dsp:cNvPr id="0" name=""/>
        <dsp:cNvSpPr/>
      </dsp:nvSpPr>
      <dsp:spPr>
        <a:xfrm>
          <a:off x="2300419" y="3550571"/>
          <a:ext cx="920167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0281591-ED63-4460-A800-0107BAC03EC4}">
      <dsp:nvSpPr>
        <dsp:cNvPr id="0" name=""/>
        <dsp:cNvSpPr/>
      </dsp:nvSpPr>
      <dsp:spPr>
        <a:xfrm>
          <a:off x="2472950" y="3583508"/>
          <a:ext cx="9394285" cy="658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An interaction platform with a renewable energy information management system is required where companies, universities, experts, public managers, and the community can interact to respond more effectively to the development of renewable energy sources and the formation of human’s resources that these demands.</a:t>
          </a:r>
          <a:endParaRPr lang="de-DE" sz="1600" kern="1200" dirty="0"/>
        </a:p>
      </dsp:txBody>
      <dsp:txXfrm>
        <a:off x="2472950" y="3583508"/>
        <a:ext cx="9394285" cy="658745"/>
      </dsp:txXfrm>
    </dsp:sp>
    <dsp:sp modelId="{37563528-033C-4F47-8FCE-02A0DEF1E9B8}">
      <dsp:nvSpPr>
        <dsp:cNvPr id="0" name=""/>
        <dsp:cNvSpPr/>
      </dsp:nvSpPr>
      <dsp:spPr>
        <a:xfrm>
          <a:off x="2300419" y="4242254"/>
          <a:ext cx="920167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29EDB5-0266-4AAF-AA1A-688DCD20605C}">
      <dsp:nvSpPr>
        <dsp:cNvPr id="0" name=""/>
        <dsp:cNvSpPr/>
      </dsp:nvSpPr>
      <dsp:spPr>
        <a:xfrm>
          <a:off x="0" y="0"/>
          <a:ext cx="3004950" cy="3004950"/>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B77688-630F-4BDA-99C7-E8B62B70D0D7}">
      <dsp:nvSpPr>
        <dsp:cNvPr id="0" name=""/>
        <dsp:cNvSpPr/>
      </dsp:nvSpPr>
      <dsp:spPr>
        <a:xfrm>
          <a:off x="1502475" y="0"/>
          <a:ext cx="7965082" cy="30049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effectLst/>
              <a:latin typeface="Arial" panose="020B0604020202020204" pitchFamily="34" charset="0"/>
              <a:ea typeface="Calibri" panose="020F0502020204030204" pitchFamily="34" charset="0"/>
              <a:cs typeface="Arial" panose="020B0604020202020204" pitchFamily="34" charset="0"/>
            </a:rPr>
            <a:t>International project management skills training</a:t>
          </a:r>
          <a:endParaRPr lang="de-DE" sz="1800" kern="1200" dirty="0">
            <a:latin typeface="Arial" panose="020B0604020202020204" pitchFamily="34" charset="0"/>
            <a:cs typeface="Arial" panose="020B0604020202020204" pitchFamily="34" charset="0"/>
          </a:endParaRPr>
        </a:p>
      </dsp:txBody>
      <dsp:txXfrm>
        <a:off x="1502475" y="0"/>
        <a:ext cx="3982541" cy="901486"/>
      </dsp:txXfrm>
    </dsp:sp>
    <dsp:sp modelId="{84CBFCD5-8CF2-471D-B1AD-68C91997F856}">
      <dsp:nvSpPr>
        <dsp:cNvPr id="0" name=""/>
        <dsp:cNvSpPr/>
      </dsp:nvSpPr>
      <dsp:spPr>
        <a:xfrm>
          <a:off x="525867" y="901486"/>
          <a:ext cx="1953215" cy="1953215"/>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0F8FD6-CA2B-4E6A-9671-08655CD9D3E5}">
      <dsp:nvSpPr>
        <dsp:cNvPr id="0" name=""/>
        <dsp:cNvSpPr/>
      </dsp:nvSpPr>
      <dsp:spPr>
        <a:xfrm>
          <a:off x="1502475" y="901486"/>
          <a:ext cx="7965082" cy="195321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effectLst/>
              <a:latin typeface="Arial" panose="020B0604020202020204" pitchFamily="34" charset="0"/>
              <a:ea typeface="Calibri" panose="020F0502020204030204" pitchFamily="34" charset="0"/>
              <a:cs typeface="Arial" panose="020B0604020202020204" pitchFamily="34" charset="0"/>
            </a:rPr>
            <a:t>Entrepreneurial skills training</a:t>
          </a:r>
          <a:endParaRPr lang="de-DE" sz="1800" kern="1200" dirty="0">
            <a:latin typeface="Arial" panose="020B0604020202020204" pitchFamily="34" charset="0"/>
            <a:cs typeface="Arial" panose="020B0604020202020204" pitchFamily="34" charset="0"/>
          </a:endParaRPr>
        </a:p>
      </dsp:txBody>
      <dsp:txXfrm>
        <a:off x="1502475" y="901486"/>
        <a:ext cx="3982541" cy="901483"/>
      </dsp:txXfrm>
    </dsp:sp>
    <dsp:sp modelId="{CD94DA88-993E-440D-AEAE-005864C12FCC}">
      <dsp:nvSpPr>
        <dsp:cNvPr id="0" name=""/>
        <dsp:cNvSpPr/>
      </dsp:nvSpPr>
      <dsp:spPr>
        <a:xfrm>
          <a:off x="1051732" y="1802970"/>
          <a:ext cx="901484" cy="901484"/>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ECF8AD-D22B-4593-B967-5E0B69EFA06C}">
      <dsp:nvSpPr>
        <dsp:cNvPr id="0" name=""/>
        <dsp:cNvSpPr/>
      </dsp:nvSpPr>
      <dsp:spPr>
        <a:xfrm>
          <a:off x="1502475" y="1802970"/>
          <a:ext cx="7965082" cy="90148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latin typeface="Arial" panose="020B0604020202020204" pitchFamily="34" charset="0"/>
              <a:cs typeface="Arial" panose="020B0604020202020204" pitchFamily="34" charset="0"/>
            </a:rPr>
            <a:t>Training of skills for the integration of the analysis of renewable energy sources into other sectors.</a:t>
          </a:r>
        </a:p>
      </dsp:txBody>
      <dsp:txXfrm>
        <a:off x="1502475" y="1802970"/>
        <a:ext cx="3982541" cy="901484"/>
      </dsp:txXfrm>
    </dsp:sp>
    <dsp:sp modelId="{C769D2D2-3060-4844-93B1-2E44B9075D5E}">
      <dsp:nvSpPr>
        <dsp:cNvPr id="0" name=""/>
        <dsp:cNvSpPr/>
      </dsp:nvSpPr>
      <dsp:spPr>
        <a:xfrm>
          <a:off x="5485016" y="1802970"/>
          <a:ext cx="3982541" cy="90148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14300" lvl="1" indent="-114300" algn="l" defTabSz="622300">
            <a:lnSpc>
              <a:spcPct val="90000"/>
            </a:lnSpc>
            <a:spcBef>
              <a:spcPct val="0"/>
            </a:spcBef>
            <a:spcAft>
              <a:spcPct val="15000"/>
            </a:spcAft>
            <a:buChar char="•"/>
          </a:pPr>
          <a:r>
            <a:rPr lang="en-US" sz="1400" kern="1200">
              <a:latin typeface="Arial" panose="020B0604020202020204" pitchFamily="34" charset="0"/>
              <a:cs typeface="Arial" panose="020B0604020202020204" pitchFamily="34" charset="0"/>
            </a:rPr>
            <a:t>food production,</a:t>
          </a:r>
          <a:endParaRPr lang="de-DE" sz="1400" kern="120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en-US" sz="1400" kern="1200" dirty="0">
              <a:latin typeface="Arial" panose="020B0604020202020204" pitchFamily="34" charset="0"/>
              <a:cs typeface="Arial" panose="020B0604020202020204" pitchFamily="34" charset="0"/>
            </a:rPr>
            <a:t>waste management</a:t>
          </a:r>
          <a:endParaRPr lang="de-DE"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en-US" sz="1400" kern="1200">
              <a:latin typeface="Arial" panose="020B0604020202020204" pitchFamily="34" charset="0"/>
              <a:cs typeface="Arial" panose="020B0604020202020204" pitchFamily="34" charset="0"/>
            </a:rPr>
            <a:t>water management</a:t>
          </a:r>
          <a:endParaRPr lang="de-DE" sz="1400" kern="1200">
            <a:latin typeface="Arial" panose="020B0604020202020204" pitchFamily="34" charset="0"/>
            <a:cs typeface="Arial" panose="020B0604020202020204" pitchFamily="34" charset="0"/>
          </a:endParaRPr>
        </a:p>
      </dsp:txBody>
      <dsp:txXfrm>
        <a:off x="5485016" y="1802970"/>
        <a:ext cx="3982541" cy="901484"/>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F1246B-14BD-4A66-84EC-3942FC05262A}">
      <dsp:nvSpPr>
        <dsp:cNvPr id="0" name=""/>
        <dsp:cNvSpPr/>
      </dsp:nvSpPr>
      <dsp:spPr>
        <a:xfrm rot="16200000">
          <a:off x="4082" y="577"/>
          <a:ext cx="1817369" cy="1817369"/>
        </a:xfrm>
        <a:prstGeom prst="downArrow">
          <a:avLst>
            <a:gd name="adj1" fmla="val 50000"/>
            <a:gd name="adj2" fmla="val 35000"/>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2030 agenda</a:t>
          </a:r>
          <a:endParaRPr lang="de-DE" sz="1800" kern="1200"/>
        </a:p>
      </dsp:txBody>
      <dsp:txXfrm rot="5400000">
        <a:off x="4082" y="454919"/>
        <a:ext cx="1499329" cy="908685"/>
      </dsp:txXfrm>
    </dsp:sp>
    <dsp:sp modelId="{417A17B4-4912-45EC-A779-A94D7D7B5BD9}">
      <dsp:nvSpPr>
        <dsp:cNvPr id="0" name=""/>
        <dsp:cNvSpPr/>
      </dsp:nvSpPr>
      <dsp:spPr>
        <a:xfrm rot="5400000">
          <a:off x="9784325" y="577"/>
          <a:ext cx="1817369" cy="1817369"/>
        </a:xfrm>
        <a:prstGeom prst="downArrow">
          <a:avLst>
            <a:gd name="adj1" fmla="val 50000"/>
            <a:gd name="adj2" fmla="val 35000"/>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Focus on </a:t>
          </a:r>
          <a:r>
            <a:rPr lang="en-US" sz="1800" kern="1200" dirty="0">
              <a:solidFill>
                <a:prstClr val="black"/>
              </a:solidFill>
              <a:latin typeface="Calibri" panose="020F0502020204030204"/>
              <a:ea typeface="+mn-ea"/>
              <a:cs typeface="+mn-cs"/>
            </a:rPr>
            <a:t>the</a:t>
          </a:r>
          <a:r>
            <a:rPr lang="en-US" sz="1800" kern="1200" dirty="0"/>
            <a:t> green economy</a:t>
          </a:r>
          <a:endParaRPr lang="de-DE" sz="1800" kern="1200" dirty="0"/>
        </a:p>
      </dsp:txBody>
      <dsp:txXfrm rot="-5400000">
        <a:off x="10102365" y="454919"/>
        <a:ext cx="1499329" cy="908685"/>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References</a:t>
          </a:r>
          <a:endParaRPr lang="de-DE" sz="2300" kern="1200"/>
        </a:p>
      </dsp:txBody>
      <dsp:txXfrm>
        <a:off x="9831557" y="0"/>
        <a:ext cx="1815761" cy="1086387"/>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dirty="0"/>
            <a:t>References</a:t>
          </a:r>
          <a:endParaRPr lang="de-DE" sz="2300" kern="1200" dirty="0"/>
        </a:p>
      </dsp:txBody>
      <dsp:txXfrm>
        <a:off x="9831557" y="0"/>
        <a:ext cx="1815761" cy="1086387"/>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dirty="0"/>
            <a:t>References</a:t>
          </a:r>
          <a:endParaRPr lang="de-DE" sz="2300" kern="1200" dirty="0"/>
        </a:p>
      </dsp:txBody>
      <dsp:txXfrm>
        <a:off x="9831557" y="0"/>
        <a:ext cx="1815761" cy="1086387"/>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4A3EB-99BF-4636-B3A3-6FD6942FE6A7}">
      <dsp:nvSpPr>
        <dsp:cNvPr id="0" name=""/>
        <dsp:cNvSpPr/>
      </dsp:nvSpPr>
      <dsp:spPr>
        <a:xfrm>
          <a:off x="1488" y="0"/>
          <a:ext cx="2902148" cy="1086387"/>
        </a:xfrm>
        <a:prstGeom prst="homePlat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Introduction</a:t>
          </a:r>
          <a:endParaRPr lang="de-DE" sz="2300" kern="1200"/>
        </a:p>
      </dsp:txBody>
      <dsp:txXfrm>
        <a:off x="1488" y="0"/>
        <a:ext cx="2630551" cy="1086387"/>
      </dsp:txXfrm>
    </dsp:sp>
    <dsp:sp modelId="{27063CD1-9FB0-4D15-9032-47BF39C89979}">
      <dsp:nvSpPr>
        <dsp:cNvPr id="0" name=""/>
        <dsp:cNvSpPr/>
      </dsp:nvSpPr>
      <dsp:spPr>
        <a:xfrm>
          <a:off x="2323207"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a:t>Methodology</a:t>
          </a:r>
          <a:endParaRPr lang="de-DE" sz="2300" kern="1200"/>
        </a:p>
      </dsp:txBody>
      <dsp:txXfrm>
        <a:off x="2866401" y="0"/>
        <a:ext cx="1815761" cy="1086387"/>
      </dsp:txXfrm>
    </dsp:sp>
    <dsp:sp modelId="{556B65F4-F312-4A2D-B5E7-679D44671972}">
      <dsp:nvSpPr>
        <dsp:cNvPr id="0" name=""/>
        <dsp:cNvSpPr/>
      </dsp:nvSpPr>
      <dsp:spPr>
        <a:xfrm>
          <a:off x="4644925"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US" sz="2300" b="1" kern="1200" dirty="0"/>
            <a:t>Results</a:t>
          </a:r>
          <a:endParaRPr lang="de-DE" sz="2300" kern="1200" dirty="0"/>
        </a:p>
      </dsp:txBody>
      <dsp:txXfrm>
        <a:off x="5188119" y="0"/>
        <a:ext cx="1815761" cy="1086387"/>
      </dsp:txXfrm>
    </dsp:sp>
    <dsp:sp modelId="{57D915DE-005C-4A22-A4F0-1E9D0D78C121}">
      <dsp:nvSpPr>
        <dsp:cNvPr id="0" name=""/>
        <dsp:cNvSpPr/>
      </dsp:nvSpPr>
      <dsp:spPr>
        <a:xfrm>
          <a:off x="6966644" y="0"/>
          <a:ext cx="2902148" cy="1086387"/>
        </a:xfrm>
        <a:prstGeom prst="chevron">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a:t>Conclusions</a:t>
          </a:r>
          <a:endParaRPr lang="de-DE" sz="2300" kern="1200"/>
        </a:p>
      </dsp:txBody>
      <dsp:txXfrm>
        <a:off x="7509838" y="0"/>
        <a:ext cx="1815761" cy="1086387"/>
      </dsp:txXfrm>
    </dsp:sp>
    <dsp:sp modelId="{FDDCBD9C-B583-4D7B-A6B3-1F5DFBBCBC3C}">
      <dsp:nvSpPr>
        <dsp:cNvPr id="0" name=""/>
        <dsp:cNvSpPr/>
      </dsp:nvSpPr>
      <dsp:spPr>
        <a:xfrm>
          <a:off x="9288363" y="0"/>
          <a:ext cx="2902148" cy="1086387"/>
        </a:xfrm>
        <a:prstGeom prst="chevron">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201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b="1" kern="1200" dirty="0"/>
            <a:t>References</a:t>
          </a:r>
          <a:endParaRPr lang="de-DE" sz="2300" kern="1200" dirty="0"/>
        </a:p>
      </dsp:txBody>
      <dsp:txXfrm>
        <a:off x="9831557" y="0"/>
        <a:ext cx="1815761" cy="1086387"/>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3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B31EC0-5126-E7E6-8C90-C2FE7B4449E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de-DE"/>
          </a:p>
        </p:txBody>
      </p:sp>
      <p:sp>
        <p:nvSpPr>
          <p:cNvPr id="3" name="Subtítulo 2">
            <a:extLst>
              <a:ext uri="{FF2B5EF4-FFF2-40B4-BE49-F238E27FC236}">
                <a16:creationId xmlns:a16="http://schemas.microsoft.com/office/drawing/2014/main" id="{235F9205-DE61-16B7-58DF-BBCC0DFE02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de-DE"/>
          </a:p>
        </p:txBody>
      </p:sp>
      <p:sp>
        <p:nvSpPr>
          <p:cNvPr id="4" name="Marcador de fecha 3">
            <a:extLst>
              <a:ext uri="{FF2B5EF4-FFF2-40B4-BE49-F238E27FC236}">
                <a16:creationId xmlns:a16="http://schemas.microsoft.com/office/drawing/2014/main" id="{02A63996-1508-03CC-B55F-D88D8D68EC09}"/>
              </a:ext>
            </a:extLst>
          </p:cNvPr>
          <p:cNvSpPr>
            <a:spLocks noGrp="1"/>
          </p:cNvSpPr>
          <p:nvPr>
            <p:ph type="dt" sz="half" idx="10"/>
          </p:nvPr>
        </p:nvSpPr>
        <p:spPr/>
        <p:txBody>
          <a:bodyPr/>
          <a:lstStyle/>
          <a:p>
            <a:fld id="{66BD75F5-AB71-4072-B2E5-ED8F6436128D}" type="datetimeFigureOut">
              <a:rPr lang="de-DE" smtClean="0"/>
              <a:t>08.09.2025</a:t>
            </a:fld>
            <a:endParaRPr lang="de-DE"/>
          </a:p>
        </p:txBody>
      </p:sp>
      <p:sp>
        <p:nvSpPr>
          <p:cNvPr id="5" name="Marcador de pie de página 4">
            <a:extLst>
              <a:ext uri="{FF2B5EF4-FFF2-40B4-BE49-F238E27FC236}">
                <a16:creationId xmlns:a16="http://schemas.microsoft.com/office/drawing/2014/main" id="{E881CAE7-E8A9-0B51-7CC9-D59C5C7D48C4}"/>
              </a:ext>
            </a:extLst>
          </p:cNvPr>
          <p:cNvSpPr>
            <a:spLocks noGrp="1"/>
          </p:cNvSpPr>
          <p:nvPr>
            <p:ph type="ftr" sz="quarter" idx="11"/>
          </p:nvPr>
        </p:nvSpPr>
        <p:spPr/>
        <p:txBody>
          <a:bodyPr/>
          <a:lstStyle/>
          <a:p>
            <a:endParaRPr lang="de-DE"/>
          </a:p>
        </p:txBody>
      </p:sp>
      <p:sp>
        <p:nvSpPr>
          <p:cNvPr id="6" name="Marcador de número de diapositiva 5">
            <a:extLst>
              <a:ext uri="{FF2B5EF4-FFF2-40B4-BE49-F238E27FC236}">
                <a16:creationId xmlns:a16="http://schemas.microsoft.com/office/drawing/2014/main" id="{FC372916-24ED-3FA7-E427-70CE67AC5201}"/>
              </a:ext>
            </a:extLst>
          </p:cNvPr>
          <p:cNvSpPr>
            <a:spLocks noGrp="1"/>
          </p:cNvSpPr>
          <p:nvPr>
            <p:ph type="sldNum" sz="quarter" idx="12"/>
          </p:nvPr>
        </p:nvSpPr>
        <p:spPr/>
        <p:txBody>
          <a:bodyPr/>
          <a:lstStyle/>
          <a:p>
            <a:fld id="{8C976962-361E-4786-A5D1-F46A11044801}" type="slidenum">
              <a:rPr lang="de-DE" smtClean="0"/>
              <a:t>‹Nr.›</a:t>
            </a:fld>
            <a:endParaRPr lang="de-DE"/>
          </a:p>
        </p:txBody>
      </p:sp>
    </p:spTree>
    <p:extLst>
      <p:ext uri="{BB962C8B-B14F-4D97-AF65-F5344CB8AC3E}">
        <p14:creationId xmlns:p14="http://schemas.microsoft.com/office/powerpoint/2010/main" val="3772376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D8B88F-99B6-63FA-411F-0A4C243DF877}"/>
              </a:ext>
            </a:extLst>
          </p:cNvPr>
          <p:cNvSpPr>
            <a:spLocks noGrp="1"/>
          </p:cNvSpPr>
          <p:nvPr>
            <p:ph type="title"/>
          </p:nvPr>
        </p:nvSpPr>
        <p:spPr/>
        <p:txBody>
          <a:bodyPr/>
          <a:lstStyle/>
          <a:p>
            <a:r>
              <a:rPr lang="es-ES"/>
              <a:t>Haga clic para modificar el estilo de título del patrón</a:t>
            </a:r>
            <a:endParaRPr lang="de-DE"/>
          </a:p>
        </p:txBody>
      </p:sp>
      <p:sp>
        <p:nvSpPr>
          <p:cNvPr id="3" name="Marcador de contenido 2">
            <a:extLst>
              <a:ext uri="{FF2B5EF4-FFF2-40B4-BE49-F238E27FC236}">
                <a16:creationId xmlns:a16="http://schemas.microsoft.com/office/drawing/2014/main" id="{DEDFDBC9-3C27-B92D-3293-5BAFECDB20A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de-DE"/>
          </a:p>
        </p:txBody>
      </p:sp>
      <p:sp>
        <p:nvSpPr>
          <p:cNvPr id="4" name="Marcador de fecha 3">
            <a:extLst>
              <a:ext uri="{FF2B5EF4-FFF2-40B4-BE49-F238E27FC236}">
                <a16:creationId xmlns:a16="http://schemas.microsoft.com/office/drawing/2014/main" id="{FAC04D5B-CBF5-F7E1-F183-282C45B5C549}"/>
              </a:ext>
            </a:extLst>
          </p:cNvPr>
          <p:cNvSpPr>
            <a:spLocks noGrp="1"/>
          </p:cNvSpPr>
          <p:nvPr>
            <p:ph type="dt" sz="half" idx="10"/>
          </p:nvPr>
        </p:nvSpPr>
        <p:spPr/>
        <p:txBody>
          <a:bodyPr/>
          <a:lstStyle/>
          <a:p>
            <a:fld id="{66BD75F5-AB71-4072-B2E5-ED8F6436128D}" type="datetimeFigureOut">
              <a:rPr lang="de-DE" smtClean="0"/>
              <a:t>08.09.2025</a:t>
            </a:fld>
            <a:endParaRPr lang="de-DE"/>
          </a:p>
        </p:txBody>
      </p:sp>
      <p:sp>
        <p:nvSpPr>
          <p:cNvPr id="5" name="Marcador de pie de página 4">
            <a:extLst>
              <a:ext uri="{FF2B5EF4-FFF2-40B4-BE49-F238E27FC236}">
                <a16:creationId xmlns:a16="http://schemas.microsoft.com/office/drawing/2014/main" id="{339CBA66-9501-D5E8-F501-5DF1A280A048}"/>
              </a:ext>
            </a:extLst>
          </p:cNvPr>
          <p:cNvSpPr>
            <a:spLocks noGrp="1"/>
          </p:cNvSpPr>
          <p:nvPr>
            <p:ph type="ftr" sz="quarter" idx="11"/>
          </p:nvPr>
        </p:nvSpPr>
        <p:spPr/>
        <p:txBody>
          <a:bodyPr/>
          <a:lstStyle/>
          <a:p>
            <a:endParaRPr lang="de-DE"/>
          </a:p>
        </p:txBody>
      </p:sp>
      <p:sp>
        <p:nvSpPr>
          <p:cNvPr id="6" name="Marcador de número de diapositiva 5">
            <a:extLst>
              <a:ext uri="{FF2B5EF4-FFF2-40B4-BE49-F238E27FC236}">
                <a16:creationId xmlns:a16="http://schemas.microsoft.com/office/drawing/2014/main" id="{4D50280E-49E5-9604-85F3-50BF00A28557}"/>
              </a:ext>
            </a:extLst>
          </p:cNvPr>
          <p:cNvSpPr>
            <a:spLocks noGrp="1"/>
          </p:cNvSpPr>
          <p:nvPr>
            <p:ph type="sldNum" sz="quarter" idx="12"/>
          </p:nvPr>
        </p:nvSpPr>
        <p:spPr/>
        <p:txBody>
          <a:bodyPr/>
          <a:lstStyle/>
          <a:p>
            <a:fld id="{8C976962-361E-4786-A5D1-F46A11044801}" type="slidenum">
              <a:rPr lang="de-DE" smtClean="0"/>
              <a:t>‹Nr.›</a:t>
            </a:fld>
            <a:endParaRPr lang="de-DE"/>
          </a:p>
        </p:txBody>
      </p:sp>
    </p:spTree>
    <p:extLst>
      <p:ext uri="{BB962C8B-B14F-4D97-AF65-F5344CB8AC3E}">
        <p14:creationId xmlns:p14="http://schemas.microsoft.com/office/powerpoint/2010/main" val="3844815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DACECC-877D-4844-794D-481C9934A8A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de-DE"/>
          </a:p>
        </p:txBody>
      </p:sp>
      <p:sp>
        <p:nvSpPr>
          <p:cNvPr id="3" name="Marcador de texto 2">
            <a:extLst>
              <a:ext uri="{FF2B5EF4-FFF2-40B4-BE49-F238E27FC236}">
                <a16:creationId xmlns:a16="http://schemas.microsoft.com/office/drawing/2014/main" id="{1BCFAC0B-3A8C-EA73-F7AB-1FF4090B28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AC48DAD-D523-3C0C-212D-381798CE13B9}"/>
              </a:ext>
            </a:extLst>
          </p:cNvPr>
          <p:cNvSpPr>
            <a:spLocks noGrp="1"/>
          </p:cNvSpPr>
          <p:nvPr>
            <p:ph type="dt" sz="half" idx="10"/>
          </p:nvPr>
        </p:nvSpPr>
        <p:spPr/>
        <p:txBody>
          <a:bodyPr/>
          <a:lstStyle/>
          <a:p>
            <a:fld id="{66BD75F5-AB71-4072-B2E5-ED8F6436128D}" type="datetimeFigureOut">
              <a:rPr lang="de-DE" smtClean="0"/>
              <a:t>08.09.2025</a:t>
            </a:fld>
            <a:endParaRPr lang="de-DE"/>
          </a:p>
        </p:txBody>
      </p:sp>
      <p:sp>
        <p:nvSpPr>
          <p:cNvPr id="5" name="Marcador de pie de página 4">
            <a:extLst>
              <a:ext uri="{FF2B5EF4-FFF2-40B4-BE49-F238E27FC236}">
                <a16:creationId xmlns:a16="http://schemas.microsoft.com/office/drawing/2014/main" id="{85D1276A-5A81-BC91-FEA3-5B079FC8B4EC}"/>
              </a:ext>
            </a:extLst>
          </p:cNvPr>
          <p:cNvSpPr>
            <a:spLocks noGrp="1"/>
          </p:cNvSpPr>
          <p:nvPr>
            <p:ph type="ftr" sz="quarter" idx="11"/>
          </p:nvPr>
        </p:nvSpPr>
        <p:spPr/>
        <p:txBody>
          <a:bodyPr/>
          <a:lstStyle/>
          <a:p>
            <a:endParaRPr lang="de-DE"/>
          </a:p>
        </p:txBody>
      </p:sp>
      <p:sp>
        <p:nvSpPr>
          <p:cNvPr id="6" name="Marcador de número de diapositiva 5">
            <a:extLst>
              <a:ext uri="{FF2B5EF4-FFF2-40B4-BE49-F238E27FC236}">
                <a16:creationId xmlns:a16="http://schemas.microsoft.com/office/drawing/2014/main" id="{0210C61E-2368-73CB-D50C-99FDB71DBE49}"/>
              </a:ext>
            </a:extLst>
          </p:cNvPr>
          <p:cNvSpPr>
            <a:spLocks noGrp="1"/>
          </p:cNvSpPr>
          <p:nvPr>
            <p:ph type="sldNum" sz="quarter" idx="12"/>
          </p:nvPr>
        </p:nvSpPr>
        <p:spPr/>
        <p:txBody>
          <a:bodyPr/>
          <a:lstStyle/>
          <a:p>
            <a:fld id="{8C976962-361E-4786-A5D1-F46A11044801}" type="slidenum">
              <a:rPr lang="de-DE" smtClean="0"/>
              <a:t>‹Nr.›</a:t>
            </a:fld>
            <a:endParaRPr lang="de-DE"/>
          </a:p>
        </p:txBody>
      </p:sp>
    </p:spTree>
    <p:extLst>
      <p:ext uri="{BB962C8B-B14F-4D97-AF65-F5344CB8AC3E}">
        <p14:creationId xmlns:p14="http://schemas.microsoft.com/office/powerpoint/2010/main" val="2907218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78AF19-38B3-8CBB-CFB1-F34A7D76CC6F}"/>
              </a:ext>
            </a:extLst>
          </p:cNvPr>
          <p:cNvSpPr>
            <a:spLocks noGrp="1"/>
          </p:cNvSpPr>
          <p:nvPr>
            <p:ph type="title"/>
          </p:nvPr>
        </p:nvSpPr>
        <p:spPr/>
        <p:txBody>
          <a:bodyPr/>
          <a:lstStyle/>
          <a:p>
            <a:r>
              <a:rPr lang="es-ES"/>
              <a:t>Haga clic para modificar el estilo de título del patrón</a:t>
            </a:r>
            <a:endParaRPr lang="de-DE"/>
          </a:p>
        </p:txBody>
      </p:sp>
      <p:sp>
        <p:nvSpPr>
          <p:cNvPr id="3" name="Marcador de contenido 2">
            <a:extLst>
              <a:ext uri="{FF2B5EF4-FFF2-40B4-BE49-F238E27FC236}">
                <a16:creationId xmlns:a16="http://schemas.microsoft.com/office/drawing/2014/main" id="{A4F00478-B74F-47D2-DC86-021F850923F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de-DE"/>
          </a:p>
        </p:txBody>
      </p:sp>
      <p:sp>
        <p:nvSpPr>
          <p:cNvPr id="4" name="Marcador de contenido 3">
            <a:extLst>
              <a:ext uri="{FF2B5EF4-FFF2-40B4-BE49-F238E27FC236}">
                <a16:creationId xmlns:a16="http://schemas.microsoft.com/office/drawing/2014/main" id="{C76BCBC1-C7E4-596C-C74E-0DB750CF4DA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de-DE"/>
          </a:p>
        </p:txBody>
      </p:sp>
      <p:sp>
        <p:nvSpPr>
          <p:cNvPr id="5" name="Marcador de fecha 4">
            <a:extLst>
              <a:ext uri="{FF2B5EF4-FFF2-40B4-BE49-F238E27FC236}">
                <a16:creationId xmlns:a16="http://schemas.microsoft.com/office/drawing/2014/main" id="{0720F02D-8E98-8EEC-935B-AD4266F30032}"/>
              </a:ext>
            </a:extLst>
          </p:cNvPr>
          <p:cNvSpPr>
            <a:spLocks noGrp="1"/>
          </p:cNvSpPr>
          <p:nvPr>
            <p:ph type="dt" sz="half" idx="10"/>
          </p:nvPr>
        </p:nvSpPr>
        <p:spPr/>
        <p:txBody>
          <a:bodyPr/>
          <a:lstStyle/>
          <a:p>
            <a:fld id="{66BD75F5-AB71-4072-B2E5-ED8F6436128D}" type="datetimeFigureOut">
              <a:rPr lang="de-DE" smtClean="0"/>
              <a:t>08.09.2025</a:t>
            </a:fld>
            <a:endParaRPr lang="de-DE"/>
          </a:p>
        </p:txBody>
      </p:sp>
      <p:sp>
        <p:nvSpPr>
          <p:cNvPr id="6" name="Marcador de pie de página 5">
            <a:extLst>
              <a:ext uri="{FF2B5EF4-FFF2-40B4-BE49-F238E27FC236}">
                <a16:creationId xmlns:a16="http://schemas.microsoft.com/office/drawing/2014/main" id="{778BFE9B-FBD0-EB33-FE6B-F1ECC1D3A5DE}"/>
              </a:ext>
            </a:extLst>
          </p:cNvPr>
          <p:cNvSpPr>
            <a:spLocks noGrp="1"/>
          </p:cNvSpPr>
          <p:nvPr>
            <p:ph type="ftr" sz="quarter" idx="11"/>
          </p:nvPr>
        </p:nvSpPr>
        <p:spPr/>
        <p:txBody>
          <a:bodyPr/>
          <a:lstStyle/>
          <a:p>
            <a:endParaRPr lang="de-DE"/>
          </a:p>
        </p:txBody>
      </p:sp>
      <p:sp>
        <p:nvSpPr>
          <p:cNvPr id="7" name="Marcador de número de diapositiva 6">
            <a:extLst>
              <a:ext uri="{FF2B5EF4-FFF2-40B4-BE49-F238E27FC236}">
                <a16:creationId xmlns:a16="http://schemas.microsoft.com/office/drawing/2014/main" id="{2251CF2D-C6D7-5497-7A47-9350116A08E9}"/>
              </a:ext>
            </a:extLst>
          </p:cNvPr>
          <p:cNvSpPr>
            <a:spLocks noGrp="1"/>
          </p:cNvSpPr>
          <p:nvPr>
            <p:ph type="sldNum" sz="quarter" idx="12"/>
          </p:nvPr>
        </p:nvSpPr>
        <p:spPr/>
        <p:txBody>
          <a:bodyPr/>
          <a:lstStyle/>
          <a:p>
            <a:fld id="{8C976962-361E-4786-A5D1-F46A11044801}" type="slidenum">
              <a:rPr lang="de-DE" smtClean="0"/>
              <a:t>‹Nr.›</a:t>
            </a:fld>
            <a:endParaRPr lang="de-DE"/>
          </a:p>
        </p:txBody>
      </p:sp>
    </p:spTree>
    <p:extLst>
      <p:ext uri="{BB962C8B-B14F-4D97-AF65-F5344CB8AC3E}">
        <p14:creationId xmlns:p14="http://schemas.microsoft.com/office/powerpoint/2010/main" val="3254454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416728-7BA3-8F9C-49FF-65305974568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de-DE"/>
          </a:p>
        </p:txBody>
      </p:sp>
      <p:sp>
        <p:nvSpPr>
          <p:cNvPr id="3" name="Marcador de texto 2">
            <a:extLst>
              <a:ext uri="{FF2B5EF4-FFF2-40B4-BE49-F238E27FC236}">
                <a16:creationId xmlns:a16="http://schemas.microsoft.com/office/drawing/2014/main" id="{5B80BDC0-C111-C627-0047-5F9A1E6A88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E687E1C-AFA2-DB83-6983-BBA9B5F2A32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de-DE"/>
          </a:p>
        </p:txBody>
      </p:sp>
      <p:sp>
        <p:nvSpPr>
          <p:cNvPr id="5" name="Marcador de texto 4">
            <a:extLst>
              <a:ext uri="{FF2B5EF4-FFF2-40B4-BE49-F238E27FC236}">
                <a16:creationId xmlns:a16="http://schemas.microsoft.com/office/drawing/2014/main" id="{B9CB3524-EC0C-BFD6-9F6A-24CE266247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D2F7948-AF74-680E-8D7C-D700048C2FE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de-DE"/>
          </a:p>
        </p:txBody>
      </p:sp>
      <p:sp>
        <p:nvSpPr>
          <p:cNvPr id="7" name="Marcador de fecha 6">
            <a:extLst>
              <a:ext uri="{FF2B5EF4-FFF2-40B4-BE49-F238E27FC236}">
                <a16:creationId xmlns:a16="http://schemas.microsoft.com/office/drawing/2014/main" id="{DB8A578E-DC16-ED3C-5486-6F9DA73949A5}"/>
              </a:ext>
            </a:extLst>
          </p:cNvPr>
          <p:cNvSpPr>
            <a:spLocks noGrp="1"/>
          </p:cNvSpPr>
          <p:nvPr>
            <p:ph type="dt" sz="half" idx="10"/>
          </p:nvPr>
        </p:nvSpPr>
        <p:spPr/>
        <p:txBody>
          <a:bodyPr/>
          <a:lstStyle/>
          <a:p>
            <a:fld id="{66BD75F5-AB71-4072-B2E5-ED8F6436128D}" type="datetimeFigureOut">
              <a:rPr lang="de-DE" smtClean="0"/>
              <a:t>08.09.2025</a:t>
            </a:fld>
            <a:endParaRPr lang="de-DE"/>
          </a:p>
        </p:txBody>
      </p:sp>
      <p:sp>
        <p:nvSpPr>
          <p:cNvPr id="8" name="Marcador de pie de página 7">
            <a:extLst>
              <a:ext uri="{FF2B5EF4-FFF2-40B4-BE49-F238E27FC236}">
                <a16:creationId xmlns:a16="http://schemas.microsoft.com/office/drawing/2014/main" id="{25A9DDB8-E3CB-A134-CDEF-913F9248F937}"/>
              </a:ext>
            </a:extLst>
          </p:cNvPr>
          <p:cNvSpPr>
            <a:spLocks noGrp="1"/>
          </p:cNvSpPr>
          <p:nvPr>
            <p:ph type="ftr" sz="quarter" idx="11"/>
          </p:nvPr>
        </p:nvSpPr>
        <p:spPr/>
        <p:txBody>
          <a:bodyPr/>
          <a:lstStyle/>
          <a:p>
            <a:endParaRPr lang="de-DE"/>
          </a:p>
        </p:txBody>
      </p:sp>
      <p:sp>
        <p:nvSpPr>
          <p:cNvPr id="9" name="Marcador de número de diapositiva 8">
            <a:extLst>
              <a:ext uri="{FF2B5EF4-FFF2-40B4-BE49-F238E27FC236}">
                <a16:creationId xmlns:a16="http://schemas.microsoft.com/office/drawing/2014/main" id="{19EC178A-7B63-58D9-415E-B93B38E2F9EC}"/>
              </a:ext>
            </a:extLst>
          </p:cNvPr>
          <p:cNvSpPr>
            <a:spLocks noGrp="1"/>
          </p:cNvSpPr>
          <p:nvPr>
            <p:ph type="sldNum" sz="quarter" idx="12"/>
          </p:nvPr>
        </p:nvSpPr>
        <p:spPr/>
        <p:txBody>
          <a:bodyPr/>
          <a:lstStyle/>
          <a:p>
            <a:fld id="{8C976962-361E-4786-A5D1-F46A11044801}" type="slidenum">
              <a:rPr lang="de-DE" smtClean="0"/>
              <a:t>‹Nr.›</a:t>
            </a:fld>
            <a:endParaRPr lang="de-DE"/>
          </a:p>
        </p:txBody>
      </p:sp>
    </p:spTree>
    <p:extLst>
      <p:ext uri="{BB962C8B-B14F-4D97-AF65-F5344CB8AC3E}">
        <p14:creationId xmlns:p14="http://schemas.microsoft.com/office/powerpoint/2010/main" val="1416280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8E9F2A-3FC5-803F-93DF-E9A3CC54DA2D}"/>
              </a:ext>
            </a:extLst>
          </p:cNvPr>
          <p:cNvSpPr>
            <a:spLocks noGrp="1"/>
          </p:cNvSpPr>
          <p:nvPr>
            <p:ph type="title"/>
          </p:nvPr>
        </p:nvSpPr>
        <p:spPr/>
        <p:txBody>
          <a:bodyPr/>
          <a:lstStyle/>
          <a:p>
            <a:r>
              <a:rPr lang="es-ES"/>
              <a:t>Haga clic para modificar el estilo de título del patrón</a:t>
            </a:r>
            <a:endParaRPr lang="de-DE"/>
          </a:p>
        </p:txBody>
      </p:sp>
      <p:sp>
        <p:nvSpPr>
          <p:cNvPr id="3" name="Marcador de fecha 2">
            <a:extLst>
              <a:ext uri="{FF2B5EF4-FFF2-40B4-BE49-F238E27FC236}">
                <a16:creationId xmlns:a16="http://schemas.microsoft.com/office/drawing/2014/main" id="{921C5C62-99A4-8F0A-2070-EFC48749A89D}"/>
              </a:ext>
            </a:extLst>
          </p:cNvPr>
          <p:cNvSpPr>
            <a:spLocks noGrp="1"/>
          </p:cNvSpPr>
          <p:nvPr>
            <p:ph type="dt" sz="half" idx="10"/>
          </p:nvPr>
        </p:nvSpPr>
        <p:spPr/>
        <p:txBody>
          <a:bodyPr/>
          <a:lstStyle/>
          <a:p>
            <a:fld id="{66BD75F5-AB71-4072-B2E5-ED8F6436128D}" type="datetimeFigureOut">
              <a:rPr lang="de-DE" smtClean="0"/>
              <a:t>08.09.2025</a:t>
            </a:fld>
            <a:endParaRPr lang="de-DE"/>
          </a:p>
        </p:txBody>
      </p:sp>
      <p:sp>
        <p:nvSpPr>
          <p:cNvPr id="4" name="Marcador de pie de página 3">
            <a:extLst>
              <a:ext uri="{FF2B5EF4-FFF2-40B4-BE49-F238E27FC236}">
                <a16:creationId xmlns:a16="http://schemas.microsoft.com/office/drawing/2014/main" id="{F54FEB23-B4CA-8692-59B2-36BFF1037AB1}"/>
              </a:ext>
            </a:extLst>
          </p:cNvPr>
          <p:cNvSpPr>
            <a:spLocks noGrp="1"/>
          </p:cNvSpPr>
          <p:nvPr>
            <p:ph type="ftr" sz="quarter" idx="11"/>
          </p:nvPr>
        </p:nvSpPr>
        <p:spPr/>
        <p:txBody>
          <a:bodyPr/>
          <a:lstStyle/>
          <a:p>
            <a:endParaRPr lang="de-DE"/>
          </a:p>
        </p:txBody>
      </p:sp>
      <p:sp>
        <p:nvSpPr>
          <p:cNvPr id="5" name="Marcador de número de diapositiva 4">
            <a:extLst>
              <a:ext uri="{FF2B5EF4-FFF2-40B4-BE49-F238E27FC236}">
                <a16:creationId xmlns:a16="http://schemas.microsoft.com/office/drawing/2014/main" id="{11607A7F-005D-DA0E-32D6-953181B3DBDE}"/>
              </a:ext>
            </a:extLst>
          </p:cNvPr>
          <p:cNvSpPr>
            <a:spLocks noGrp="1"/>
          </p:cNvSpPr>
          <p:nvPr>
            <p:ph type="sldNum" sz="quarter" idx="12"/>
          </p:nvPr>
        </p:nvSpPr>
        <p:spPr/>
        <p:txBody>
          <a:bodyPr/>
          <a:lstStyle/>
          <a:p>
            <a:fld id="{8C976962-361E-4786-A5D1-F46A11044801}" type="slidenum">
              <a:rPr lang="de-DE" smtClean="0"/>
              <a:t>‹Nr.›</a:t>
            </a:fld>
            <a:endParaRPr lang="de-DE"/>
          </a:p>
        </p:txBody>
      </p:sp>
    </p:spTree>
    <p:extLst>
      <p:ext uri="{BB962C8B-B14F-4D97-AF65-F5344CB8AC3E}">
        <p14:creationId xmlns:p14="http://schemas.microsoft.com/office/powerpoint/2010/main" val="1302103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3A685-EFA3-1FD0-7217-367958F9D8BA}"/>
              </a:ext>
            </a:extLst>
          </p:cNvPr>
          <p:cNvSpPr>
            <a:spLocks noGrp="1"/>
          </p:cNvSpPr>
          <p:nvPr>
            <p:ph type="dt" sz="half" idx="10"/>
          </p:nvPr>
        </p:nvSpPr>
        <p:spPr/>
        <p:txBody>
          <a:bodyPr/>
          <a:lstStyle/>
          <a:p>
            <a:fld id="{66BD75F5-AB71-4072-B2E5-ED8F6436128D}" type="datetimeFigureOut">
              <a:rPr lang="de-DE" smtClean="0"/>
              <a:t>08.09.2025</a:t>
            </a:fld>
            <a:endParaRPr lang="de-DE"/>
          </a:p>
        </p:txBody>
      </p:sp>
      <p:sp>
        <p:nvSpPr>
          <p:cNvPr id="3" name="Marcador de pie de página 2">
            <a:extLst>
              <a:ext uri="{FF2B5EF4-FFF2-40B4-BE49-F238E27FC236}">
                <a16:creationId xmlns:a16="http://schemas.microsoft.com/office/drawing/2014/main" id="{A4C14444-CFFE-FB1B-8A20-93AD54A3215B}"/>
              </a:ext>
            </a:extLst>
          </p:cNvPr>
          <p:cNvSpPr>
            <a:spLocks noGrp="1"/>
          </p:cNvSpPr>
          <p:nvPr>
            <p:ph type="ftr" sz="quarter" idx="11"/>
          </p:nvPr>
        </p:nvSpPr>
        <p:spPr/>
        <p:txBody>
          <a:bodyPr/>
          <a:lstStyle/>
          <a:p>
            <a:endParaRPr lang="de-DE"/>
          </a:p>
        </p:txBody>
      </p:sp>
      <p:sp>
        <p:nvSpPr>
          <p:cNvPr id="4" name="Marcador de número de diapositiva 3">
            <a:extLst>
              <a:ext uri="{FF2B5EF4-FFF2-40B4-BE49-F238E27FC236}">
                <a16:creationId xmlns:a16="http://schemas.microsoft.com/office/drawing/2014/main" id="{11B33445-8FC3-F0E5-47CA-B9EC4B51F10B}"/>
              </a:ext>
            </a:extLst>
          </p:cNvPr>
          <p:cNvSpPr>
            <a:spLocks noGrp="1"/>
          </p:cNvSpPr>
          <p:nvPr>
            <p:ph type="sldNum" sz="quarter" idx="12"/>
          </p:nvPr>
        </p:nvSpPr>
        <p:spPr/>
        <p:txBody>
          <a:bodyPr/>
          <a:lstStyle/>
          <a:p>
            <a:fld id="{8C976962-361E-4786-A5D1-F46A11044801}" type="slidenum">
              <a:rPr lang="de-DE" smtClean="0"/>
              <a:t>‹Nr.›</a:t>
            </a:fld>
            <a:endParaRPr lang="de-DE"/>
          </a:p>
        </p:txBody>
      </p:sp>
    </p:spTree>
    <p:extLst>
      <p:ext uri="{BB962C8B-B14F-4D97-AF65-F5344CB8AC3E}">
        <p14:creationId xmlns:p14="http://schemas.microsoft.com/office/powerpoint/2010/main" val="955008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6D5FB9-2628-414D-3509-B94D5EEEEC1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de-DE"/>
          </a:p>
        </p:txBody>
      </p:sp>
      <p:sp>
        <p:nvSpPr>
          <p:cNvPr id="3" name="Marcador de contenido 2">
            <a:extLst>
              <a:ext uri="{FF2B5EF4-FFF2-40B4-BE49-F238E27FC236}">
                <a16:creationId xmlns:a16="http://schemas.microsoft.com/office/drawing/2014/main" id="{6F4ADFAF-BBEA-4CD2-3C6C-AFB0B3D588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de-DE"/>
          </a:p>
        </p:txBody>
      </p:sp>
      <p:sp>
        <p:nvSpPr>
          <p:cNvPr id="4" name="Marcador de texto 3">
            <a:extLst>
              <a:ext uri="{FF2B5EF4-FFF2-40B4-BE49-F238E27FC236}">
                <a16:creationId xmlns:a16="http://schemas.microsoft.com/office/drawing/2014/main" id="{F6BC0185-8FBA-1FEA-2F73-5068C760A9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42F599B-9C91-5508-494F-841516809BD5}"/>
              </a:ext>
            </a:extLst>
          </p:cNvPr>
          <p:cNvSpPr>
            <a:spLocks noGrp="1"/>
          </p:cNvSpPr>
          <p:nvPr>
            <p:ph type="dt" sz="half" idx="10"/>
          </p:nvPr>
        </p:nvSpPr>
        <p:spPr/>
        <p:txBody>
          <a:bodyPr/>
          <a:lstStyle/>
          <a:p>
            <a:fld id="{66BD75F5-AB71-4072-B2E5-ED8F6436128D}" type="datetimeFigureOut">
              <a:rPr lang="de-DE" smtClean="0"/>
              <a:t>08.09.2025</a:t>
            </a:fld>
            <a:endParaRPr lang="de-DE"/>
          </a:p>
        </p:txBody>
      </p:sp>
      <p:sp>
        <p:nvSpPr>
          <p:cNvPr id="6" name="Marcador de pie de página 5">
            <a:extLst>
              <a:ext uri="{FF2B5EF4-FFF2-40B4-BE49-F238E27FC236}">
                <a16:creationId xmlns:a16="http://schemas.microsoft.com/office/drawing/2014/main" id="{27C952CA-263F-8B10-D7F1-FB5867CF2989}"/>
              </a:ext>
            </a:extLst>
          </p:cNvPr>
          <p:cNvSpPr>
            <a:spLocks noGrp="1"/>
          </p:cNvSpPr>
          <p:nvPr>
            <p:ph type="ftr" sz="quarter" idx="11"/>
          </p:nvPr>
        </p:nvSpPr>
        <p:spPr/>
        <p:txBody>
          <a:bodyPr/>
          <a:lstStyle/>
          <a:p>
            <a:endParaRPr lang="de-DE"/>
          </a:p>
        </p:txBody>
      </p:sp>
      <p:sp>
        <p:nvSpPr>
          <p:cNvPr id="7" name="Marcador de número de diapositiva 6">
            <a:extLst>
              <a:ext uri="{FF2B5EF4-FFF2-40B4-BE49-F238E27FC236}">
                <a16:creationId xmlns:a16="http://schemas.microsoft.com/office/drawing/2014/main" id="{77C54FAB-0B79-EA03-F984-48C788ABCABF}"/>
              </a:ext>
            </a:extLst>
          </p:cNvPr>
          <p:cNvSpPr>
            <a:spLocks noGrp="1"/>
          </p:cNvSpPr>
          <p:nvPr>
            <p:ph type="sldNum" sz="quarter" idx="12"/>
          </p:nvPr>
        </p:nvSpPr>
        <p:spPr/>
        <p:txBody>
          <a:bodyPr/>
          <a:lstStyle/>
          <a:p>
            <a:fld id="{8C976962-361E-4786-A5D1-F46A11044801}" type="slidenum">
              <a:rPr lang="de-DE" smtClean="0"/>
              <a:t>‹Nr.›</a:t>
            </a:fld>
            <a:endParaRPr lang="de-DE"/>
          </a:p>
        </p:txBody>
      </p:sp>
    </p:spTree>
    <p:extLst>
      <p:ext uri="{BB962C8B-B14F-4D97-AF65-F5344CB8AC3E}">
        <p14:creationId xmlns:p14="http://schemas.microsoft.com/office/powerpoint/2010/main" val="1977867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A46552-1091-2954-A1C8-585CD7B4728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de-DE"/>
          </a:p>
        </p:txBody>
      </p:sp>
      <p:sp>
        <p:nvSpPr>
          <p:cNvPr id="3" name="Marcador de posición de imagen 2">
            <a:extLst>
              <a:ext uri="{FF2B5EF4-FFF2-40B4-BE49-F238E27FC236}">
                <a16:creationId xmlns:a16="http://schemas.microsoft.com/office/drawing/2014/main" id="{C14DBB57-9055-24A5-1F19-DD5394B89C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Marcador de texto 3">
            <a:extLst>
              <a:ext uri="{FF2B5EF4-FFF2-40B4-BE49-F238E27FC236}">
                <a16:creationId xmlns:a16="http://schemas.microsoft.com/office/drawing/2014/main" id="{073EEA0D-D1A5-BD00-CE93-2A6B175D1B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22E14E6-3D05-9533-03C3-771B3793B411}"/>
              </a:ext>
            </a:extLst>
          </p:cNvPr>
          <p:cNvSpPr>
            <a:spLocks noGrp="1"/>
          </p:cNvSpPr>
          <p:nvPr>
            <p:ph type="dt" sz="half" idx="10"/>
          </p:nvPr>
        </p:nvSpPr>
        <p:spPr/>
        <p:txBody>
          <a:bodyPr/>
          <a:lstStyle/>
          <a:p>
            <a:fld id="{66BD75F5-AB71-4072-B2E5-ED8F6436128D}" type="datetimeFigureOut">
              <a:rPr lang="de-DE" smtClean="0"/>
              <a:t>08.09.2025</a:t>
            </a:fld>
            <a:endParaRPr lang="de-DE"/>
          </a:p>
        </p:txBody>
      </p:sp>
      <p:sp>
        <p:nvSpPr>
          <p:cNvPr id="6" name="Marcador de pie de página 5">
            <a:extLst>
              <a:ext uri="{FF2B5EF4-FFF2-40B4-BE49-F238E27FC236}">
                <a16:creationId xmlns:a16="http://schemas.microsoft.com/office/drawing/2014/main" id="{5B697AD8-13CB-146C-AB6D-A2A0FFD00104}"/>
              </a:ext>
            </a:extLst>
          </p:cNvPr>
          <p:cNvSpPr>
            <a:spLocks noGrp="1"/>
          </p:cNvSpPr>
          <p:nvPr>
            <p:ph type="ftr" sz="quarter" idx="11"/>
          </p:nvPr>
        </p:nvSpPr>
        <p:spPr/>
        <p:txBody>
          <a:bodyPr/>
          <a:lstStyle/>
          <a:p>
            <a:endParaRPr lang="de-DE"/>
          </a:p>
        </p:txBody>
      </p:sp>
      <p:sp>
        <p:nvSpPr>
          <p:cNvPr id="7" name="Marcador de número de diapositiva 6">
            <a:extLst>
              <a:ext uri="{FF2B5EF4-FFF2-40B4-BE49-F238E27FC236}">
                <a16:creationId xmlns:a16="http://schemas.microsoft.com/office/drawing/2014/main" id="{13190546-3F14-AE8F-A7B2-21CF30790F45}"/>
              </a:ext>
            </a:extLst>
          </p:cNvPr>
          <p:cNvSpPr>
            <a:spLocks noGrp="1"/>
          </p:cNvSpPr>
          <p:nvPr>
            <p:ph type="sldNum" sz="quarter" idx="12"/>
          </p:nvPr>
        </p:nvSpPr>
        <p:spPr/>
        <p:txBody>
          <a:bodyPr/>
          <a:lstStyle/>
          <a:p>
            <a:fld id="{8C976962-361E-4786-A5D1-F46A11044801}" type="slidenum">
              <a:rPr lang="de-DE" smtClean="0"/>
              <a:t>‹Nr.›</a:t>
            </a:fld>
            <a:endParaRPr lang="de-DE"/>
          </a:p>
        </p:txBody>
      </p:sp>
    </p:spTree>
    <p:extLst>
      <p:ext uri="{BB962C8B-B14F-4D97-AF65-F5344CB8AC3E}">
        <p14:creationId xmlns:p14="http://schemas.microsoft.com/office/powerpoint/2010/main" val="2299508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4EF4B3-97F9-3A17-52BF-7DCEF1DD2049}"/>
              </a:ext>
            </a:extLst>
          </p:cNvPr>
          <p:cNvSpPr>
            <a:spLocks noGrp="1"/>
          </p:cNvSpPr>
          <p:nvPr>
            <p:ph type="title"/>
          </p:nvPr>
        </p:nvSpPr>
        <p:spPr/>
        <p:txBody>
          <a:bodyPr/>
          <a:lstStyle/>
          <a:p>
            <a:r>
              <a:rPr lang="es-ES"/>
              <a:t>Haga clic para modificar el estilo de título del patrón</a:t>
            </a:r>
            <a:endParaRPr lang="de-DE"/>
          </a:p>
        </p:txBody>
      </p:sp>
      <p:sp>
        <p:nvSpPr>
          <p:cNvPr id="3" name="Marcador de texto vertical 2">
            <a:extLst>
              <a:ext uri="{FF2B5EF4-FFF2-40B4-BE49-F238E27FC236}">
                <a16:creationId xmlns:a16="http://schemas.microsoft.com/office/drawing/2014/main" id="{9803EB6D-1D70-5CBB-BEDD-A7B507A0614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de-DE"/>
          </a:p>
        </p:txBody>
      </p:sp>
      <p:sp>
        <p:nvSpPr>
          <p:cNvPr id="4" name="Marcador de fecha 3">
            <a:extLst>
              <a:ext uri="{FF2B5EF4-FFF2-40B4-BE49-F238E27FC236}">
                <a16:creationId xmlns:a16="http://schemas.microsoft.com/office/drawing/2014/main" id="{B5242688-44BD-AE07-11BF-27EBC80DEE3A}"/>
              </a:ext>
            </a:extLst>
          </p:cNvPr>
          <p:cNvSpPr>
            <a:spLocks noGrp="1"/>
          </p:cNvSpPr>
          <p:nvPr>
            <p:ph type="dt" sz="half" idx="10"/>
          </p:nvPr>
        </p:nvSpPr>
        <p:spPr/>
        <p:txBody>
          <a:bodyPr/>
          <a:lstStyle/>
          <a:p>
            <a:fld id="{66BD75F5-AB71-4072-B2E5-ED8F6436128D}" type="datetimeFigureOut">
              <a:rPr lang="de-DE" smtClean="0"/>
              <a:t>08.09.2025</a:t>
            </a:fld>
            <a:endParaRPr lang="de-DE"/>
          </a:p>
        </p:txBody>
      </p:sp>
      <p:sp>
        <p:nvSpPr>
          <p:cNvPr id="5" name="Marcador de pie de página 4">
            <a:extLst>
              <a:ext uri="{FF2B5EF4-FFF2-40B4-BE49-F238E27FC236}">
                <a16:creationId xmlns:a16="http://schemas.microsoft.com/office/drawing/2014/main" id="{CAE0EA41-F9EE-343D-1B34-6C4145E06B19}"/>
              </a:ext>
            </a:extLst>
          </p:cNvPr>
          <p:cNvSpPr>
            <a:spLocks noGrp="1"/>
          </p:cNvSpPr>
          <p:nvPr>
            <p:ph type="ftr" sz="quarter" idx="11"/>
          </p:nvPr>
        </p:nvSpPr>
        <p:spPr/>
        <p:txBody>
          <a:bodyPr/>
          <a:lstStyle/>
          <a:p>
            <a:endParaRPr lang="de-DE"/>
          </a:p>
        </p:txBody>
      </p:sp>
      <p:sp>
        <p:nvSpPr>
          <p:cNvPr id="6" name="Marcador de número de diapositiva 5">
            <a:extLst>
              <a:ext uri="{FF2B5EF4-FFF2-40B4-BE49-F238E27FC236}">
                <a16:creationId xmlns:a16="http://schemas.microsoft.com/office/drawing/2014/main" id="{686E7C57-70D0-60A8-0649-0172B6C1B62B}"/>
              </a:ext>
            </a:extLst>
          </p:cNvPr>
          <p:cNvSpPr>
            <a:spLocks noGrp="1"/>
          </p:cNvSpPr>
          <p:nvPr>
            <p:ph type="sldNum" sz="quarter" idx="12"/>
          </p:nvPr>
        </p:nvSpPr>
        <p:spPr/>
        <p:txBody>
          <a:bodyPr/>
          <a:lstStyle/>
          <a:p>
            <a:fld id="{8C976962-361E-4786-A5D1-F46A11044801}" type="slidenum">
              <a:rPr lang="de-DE" smtClean="0"/>
              <a:t>‹Nr.›</a:t>
            </a:fld>
            <a:endParaRPr lang="de-DE"/>
          </a:p>
        </p:txBody>
      </p:sp>
    </p:spTree>
    <p:extLst>
      <p:ext uri="{BB962C8B-B14F-4D97-AF65-F5344CB8AC3E}">
        <p14:creationId xmlns:p14="http://schemas.microsoft.com/office/powerpoint/2010/main" val="1467042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4F969FD-9371-87CC-8200-5130AE42D09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de-DE"/>
          </a:p>
        </p:txBody>
      </p:sp>
      <p:sp>
        <p:nvSpPr>
          <p:cNvPr id="3" name="Marcador de texto vertical 2">
            <a:extLst>
              <a:ext uri="{FF2B5EF4-FFF2-40B4-BE49-F238E27FC236}">
                <a16:creationId xmlns:a16="http://schemas.microsoft.com/office/drawing/2014/main" id="{9FD3A55B-FA3F-6592-F9FF-59CE20317E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de-DE"/>
          </a:p>
        </p:txBody>
      </p:sp>
      <p:sp>
        <p:nvSpPr>
          <p:cNvPr id="4" name="Marcador de fecha 3">
            <a:extLst>
              <a:ext uri="{FF2B5EF4-FFF2-40B4-BE49-F238E27FC236}">
                <a16:creationId xmlns:a16="http://schemas.microsoft.com/office/drawing/2014/main" id="{4F81D1EB-D004-CB20-76E6-23A1CD371664}"/>
              </a:ext>
            </a:extLst>
          </p:cNvPr>
          <p:cNvSpPr>
            <a:spLocks noGrp="1"/>
          </p:cNvSpPr>
          <p:nvPr>
            <p:ph type="dt" sz="half" idx="10"/>
          </p:nvPr>
        </p:nvSpPr>
        <p:spPr/>
        <p:txBody>
          <a:bodyPr/>
          <a:lstStyle/>
          <a:p>
            <a:fld id="{66BD75F5-AB71-4072-B2E5-ED8F6436128D}" type="datetimeFigureOut">
              <a:rPr lang="de-DE" smtClean="0"/>
              <a:t>08.09.2025</a:t>
            </a:fld>
            <a:endParaRPr lang="de-DE"/>
          </a:p>
        </p:txBody>
      </p:sp>
      <p:sp>
        <p:nvSpPr>
          <p:cNvPr id="5" name="Marcador de pie de página 4">
            <a:extLst>
              <a:ext uri="{FF2B5EF4-FFF2-40B4-BE49-F238E27FC236}">
                <a16:creationId xmlns:a16="http://schemas.microsoft.com/office/drawing/2014/main" id="{E97A7A2D-AB3F-EDE0-72A5-5B90ED184A88}"/>
              </a:ext>
            </a:extLst>
          </p:cNvPr>
          <p:cNvSpPr>
            <a:spLocks noGrp="1"/>
          </p:cNvSpPr>
          <p:nvPr>
            <p:ph type="ftr" sz="quarter" idx="11"/>
          </p:nvPr>
        </p:nvSpPr>
        <p:spPr/>
        <p:txBody>
          <a:bodyPr/>
          <a:lstStyle/>
          <a:p>
            <a:endParaRPr lang="de-DE"/>
          </a:p>
        </p:txBody>
      </p:sp>
      <p:sp>
        <p:nvSpPr>
          <p:cNvPr id="6" name="Marcador de número de diapositiva 5">
            <a:extLst>
              <a:ext uri="{FF2B5EF4-FFF2-40B4-BE49-F238E27FC236}">
                <a16:creationId xmlns:a16="http://schemas.microsoft.com/office/drawing/2014/main" id="{E41AD229-45C3-188F-24F2-F9BA0FF504CD}"/>
              </a:ext>
            </a:extLst>
          </p:cNvPr>
          <p:cNvSpPr>
            <a:spLocks noGrp="1"/>
          </p:cNvSpPr>
          <p:nvPr>
            <p:ph type="sldNum" sz="quarter" idx="12"/>
          </p:nvPr>
        </p:nvSpPr>
        <p:spPr/>
        <p:txBody>
          <a:bodyPr/>
          <a:lstStyle/>
          <a:p>
            <a:fld id="{8C976962-361E-4786-A5D1-F46A11044801}" type="slidenum">
              <a:rPr lang="de-DE" smtClean="0"/>
              <a:t>‹Nr.›</a:t>
            </a:fld>
            <a:endParaRPr lang="de-DE"/>
          </a:p>
        </p:txBody>
      </p:sp>
    </p:spTree>
    <p:extLst>
      <p:ext uri="{BB962C8B-B14F-4D97-AF65-F5344CB8AC3E}">
        <p14:creationId xmlns:p14="http://schemas.microsoft.com/office/powerpoint/2010/main" val="184055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750C838-3D65-CF83-6337-B3F59E3E61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de-DE"/>
          </a:p>
        </p:txBody>
      </p:sp>
      <p:sp>
        <p:nvSpPr>
          <p:cNvPr id="3" name="Marcador de texto 2">
            <a:extLst>
              <a:ext uri="{FF2B5EF4-FFF2-40B4-BE49-F238E27FC236}">
                <a16:creationId xmlns:a16="http://schemas.microsoft.com/office/drawing/2014/main" id="{0CDEE7F8-E0C9-5A06-CA07-5249C6D371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de-DE"/>
          </a:p>
        </p:txBody>
      </p:sp>
      <p:sp>
        <p:nvSpPr>
          <p:cNvPr id="4" name="Marcador de fecha 3">
            <a:extLst>
              <a:ext uri="{FF2B5EF4-FFF2-40B4-BE49-F238E27FC236}">
                <a16:creationId xmlns:a16="http://schemas.microsoft.com/office/drawing/2014/main" id="{DF7F8349-F4F0-F2AF-7B0C-0043C21A2E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BD75F5-AB71-4072-B2E5-ED8F6436128D}" type="datetimeFigureOut">
              <a:rPr lang="de-DE" smtClean="0"/>
              <a:t>08.09.2025</a:t>
            </a:fld>
            <a:endParaRPr lang="de-DE"/>
          </a:p>
        </p:txBody>
      </p:sp>
      <p:sp>
        <p:nvSpPr>
          <p:cNvPr id="5" name="Marcador de pie de página 4">
            <a:extLst>
              <a:ext uri="{FF2B5EF4-FFF2-40B4-BE49-F238E27FC236}">
                <a16:creationId xmlns:a16="http://schemas.microsoft.com/office/drawing/2014/main" id="{10EF8754-4EA8-3EBD-BCBE-CB747226E0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Marcador de número de diapositiva 5">
            <a:extLst>
              <a:ext uri="{FF2B5EF4-FFF2-40B4-BE49-F238E27FC236}">
                <a16:creationId xmlns:a16="http://schemas.microsoft.com/office/drawing/2014/main" id="{672B70DE-002D-2095-34DB-AB30950531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976962-361E-4786-A5D1-F46A11044801}" type="slidenum">
              <a:rPr lang="de-DE" smtClean="0"/>
              <a:t>‹Nr.›</a:t>
            </a:fld>
            <a:endParaRPr lang="de-DE"/>
          </a:p>
        </p:txBody>
      </p:sp>
    </p:spTree>
    <p:extLst>
      <p:ext uri="{BB962C8B-B14F-4D97-AF65-F5344CB8AC3E}">
        <p14:creationId xmlns:p14="http://schemas.microsoft.com/office/powerpoint/2010/main" val="1156486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orcid.org/0000-0002-8757-0705" TargetMode="External"/><Relationship Id="rId2" Type="http://schemas.openxmlformats.org/officeDocument/2006/relationships/hyperlink" Target="https://orcid.org/0000-0003-1447-3151" TargetMode="Externa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orcid.org/0000-0003-3325-5555"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7.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8.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diagramLayout" Target="../diagrams/layout4.xml"/><Relationship Id="rId7" Type="http://schemas.openxmlformats.org/officeDocument/2006/relationships/image" Target="../media/image9.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2.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3.jp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4.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5.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6.jp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17.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13.xml"/><Relationship Id="rId3" Type="http://schemas.openxmlformats.org/officeDocument/2006/relationships/diagramLayout" Target="../diagrams/layout12.xml"/><Relationship Id="rId7" Type="http://schemas.openxmlformats.org/officeDocument/2006/relationships/diagramData" Target="../diagrams/data13.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Layout" Target="../diagrams/layout14.xml"/><Relationship Id="rId7" Type="http://schemas.openxmlformats.org/officeDocument/2006/relationships/image" Target="../media/image18.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20.pn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6.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diagramLayout" Target="../diagrams/layout16.xml"/><Relationship Id="rId7" Type="http://schemas.openxmlformats.org/officeDocument/2006/relationships/image" Target="../media/image21.jp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18.xml"/><Relationship Id="rId3" Type="http://schemas.openxmlformats.org/officeDocument/2006/relationships/diagramLayout" Target="../diagrams/layout17.xml"/><Relationship Id="rId7" Type="http://schemas.openxmlformats.org/officeDocument/2006/relationships/diagramData" Target="../diagrams/data18.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11" Type="http://schemas.microsoft.com/office/2007/relationships/diagramDrawing" Target="../diagrams/drawing18.xml"/><Relationship Id="rId5" Type="http://schemas.openxmlformats.org/officeDocument/2006/relationships/diagramColors" Target="../diagrams/colors17.xml"/><Relationship Id="rId10" Type="http://schemas.openxmlformats.org/officeDocument/2006/relationships/diagramColors" Target="../diagrams/colors18.xml"/><Relationship Id="rId4" Type="http://schemas.openxmlformats.org/officeDocument/2006/relationships/diagramQuickStyle" Target="../diagrams/quickStyle17.xml"/><Relationship Id="rId9" Type="http://schemas.openxmlformats.org/officeDocument/2006/relationships/diagramQuickStyle" Target="../diagrams/quickStyle18.xml"/></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13" Type="http://schemas.microsoft.com/office/2007/relationships/diagramDrawing" Target="../diagrams/drawing20.xml"/><Relationship Id="rId3" Type="http://schemas.openxmlformats.org/officeDocument/2006/relationships/diagramLayout" Target="../diagrams/layout19.xml"/><Relationship Id="rId7" Type="http://schemas.openxmlformats.org/officeDocument/2006/relationships/image" Target="../media/image23.jpg"/><Relationship Id="rId12" Type="http://schemas.openxmlformats.org/officeDocument/2006/relationships/diagramColors" Target="../diagrams/colors20.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11" Type="http://schemas.openxmlformats.org/officeDocument/2006/relationships/diagramQuickStyle" Target="../diagrams/quickStyle20.xml"/><Relationship Id="rId5" Type="http://schemas.openxmlformats.org/officeDocument/2006/relationships/diagramColors" Target="../diagrams/colors19.xml"/><Relationship Id="rId10" Type="http://schemas.openxmlformats.org/officeDocument/2006/relationships/diagramLayout" Target="../diagrams/layout20.xml"/><Relationship Id="rId4" Type="http://schemas.openxmlformats.org/officeDocument/2006/relationships/diagramQuickStyle" Target="../diagrams/quickStyle19.xml"/><Relationship Id="rId9" Type="http://schemas.openxmlformats.org/officeDocument/2006/relationships/diagramData" Target="../diagrams/data20.xml"/></Relationships>
</file>

<file path=ppt/slides/_rels/slide1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Layout" Target="../diagrams/layout21.xml"/><Relationship Id="rId7" Type="http://schemas.openxmlformats.org/officeDocument/2006/relationships/image" Target="../media/image25.png"/><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Layout" Target="../diagrams/layout22.xml"/><Relationship Id="rId7" Type="http://schemas.openxmlformats.org/officeDocument/2006/relationships/image" Target="../media/image27.png"/><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 Id="rId9"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4.xml"/><Relationship Id="rId7" Type="http://schemas.openxmlformats.org/officeDocument/2006/relationships/image" Target="../media/image30.jpg"/><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Layout" Target="../diagrams/layout25.xml"/><Relationship Id="rId7" Type="http://schemas.openxmlformats.org/officeDocument/2006/relationships/hyperlink" Target="https://www.ktu.edu.gh/course/bachelor-of-technology-in-renewable-energy-systems-engineering/" TargetMode="Externa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4.xml.rels><?xml version="1.0" encoding="UTF-8" standalone="yes"?>
<Relationships xmlns="http://schemas.openxmlformats.org/package/2006/relationships"><Relationship Id="rId8" Type="http://schemas.openxmlformats.org/officeDocument/2006/relationships/hyperlink" Target="https://www.umat.edu.gh/" TargetMode="External"/><Relationship Id="rId3" Type="http://schemas.openxmlformats.org/officeDocument/2006/relationships/diagramLayout" Target="../diagrams/layout26.xml"/><Relationship Id="rId7" Type="http://schemas.openxmlformats.org/officeDocument/2006/relationships/image" Target="../media/image32.png"/><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 Id="rId9" Type="http://schemas.openxmlformats.org/officeDocument/2006/relationships/image" Target="../media/image33.emf"/></Relationships>
</file>

<file path=ppt/slides/_rels/slide2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Layout" Target="../diagrams/layout27.xml"/><Relationship Id="rId7" Type="http://schemas.openxmlformats.org/officeDocument/2006/relationships/hyperlink" Target="https://rmu.edu.gh/m-sc-renewable-energygraduate-school-announced/" TargetMode="Externa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2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Layout" Target="../diagrams/layout28.xml"/><Relationship Id="rId7" Type="http://schemas.openxmlformats.org/officeDocument/2006/relationships/hyperlink" Target="https://keep.knust.edu.gh/page/msc-renewable-energy-technologies" TargetMode="Externa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2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Layout" Target="../diagrams/layout29.xml"/><Relationship Id="rId7" Type="http://schemas.openxmlformats.org/officeDocument/2006/relationships/hyperlink" Target="https://uenr.edu.gh/academic-departments-and-programmes/" TargetMode="Externa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28.xml.rels><?xml version="1.0" encoding="UTF-8" standalone="yes"?>
<Relationships xmlns="http://schemas.openxmlformats.org/package/2006/relationships"><Relationship Id="rId8" Type="http://schemas.openxmlformats.org/officeDocument/2006/relationships/diagramLayout" Target="../diagrams/layout31.xml"/><Relationship Id="rId3" Type="http://schemas.openxmlformats.org/officeDocument/2006/relationships/diagramLayout" Target="../diagrams/layout30.xml"/><Relationship Id="rId7" Type="http://schemas.openxmlformats.org/officeDocument/2006/relationships/diagramData" Target="../diagrams/data31.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11" Type="http://schemas.microsoft.com/office/2007/relationships/diagramDrawing" Target="../diagrams/drawing31.xml"/><Relationship Id="rId5" Type="http://schemas.openxmlformats.org/officeDocument/2006/relationships/diagramColors" Target="../diagrams/colors30.xml"/><Relationship Id="rId10" Type="http://schemas.openxmlformats.org/officeDocument/2006/relationships/diagramColors" Target="../diagrams/colors31.xml"/><Relationship Id="rId4" Type="http://schemas.openxmlformats.org/officeDocument/2006/relationships/diagramQuickStyle" Target="../diagrams/quickStyle30.xml"/><Relationship Id="rId9" Type="http://schemas.openxmlformats.org/officeDocument/2006/relationships/diagramQuickStyle" Target="../diagrams/quickStyle31.xml"/></Relationships>
</file>

<file path=ppt/slides/_rels/slide29.xml.rels><?xml version="1.0" encoding="UTF-8" standalone="yes"?>
<Relationships xmlns="http://schemas.openxmlformats.org/package/2006/relationships"><Relationship Id="rId8" Type="http://schemas.openxmlformats.org/officeDocument/2006/relationships/diagramLayout" Target="../diagrams/layout33.xml"/><Relationship Id="rId13" Type="http://schemas.openxmlformats.org/officeDocument/2006/relationships/diagramLayout" Target="../diagrams/layout34.xml"/><Relationship Id="rId3" Type="http://schemas.openxmlformats.org/officeDocument/2006/relationships/diagramLayout" Target="../diagrams/layout32.xml"/><Relationship Id="rId7" Type="http://schemas.openxmlformats.org/officeDocument/2006/relationships/diagramData" Target="../diagrams/data33.xml"/><Relationship Id="rId12" Type="http://schemas.openxmlformats.org/officeDocument/2006/relationships/diagramData" Target="../diagrams/data34.xml"/><Relationship Id="rId2" Type="http://schemas.openxmlformats.org/officeDocument/2006/relationships/diagramData" Target="../diagrams/data32.xml"/><Relationship Id="rId16" Type="http://schemas.microsoft.com/office/2007/relationships/diagramDrawing" Target="../diagrams/drawing34.xml"/><Relationship Id="rId1" Type="http://schemas.openxmlformats.org/officeDocument/2006/relationships/slideLayout" Target="../slideLayouts/slideLayout2.xml"/><Relationship Id="rId6" Type="http://schemas.microsoft.com/office/2007/relationships/diagramDrawing" Target="../diagrams/drawing32.xml"/><Relationship Id="rId11" Type="http://schemas.microsoft.com/office/2007/relationships/diagramDrawing" Target="../diagrams/drawing33.xml"/><Relationship Id="rId5" Type="http://schemas.openxmlformats.org/officeDocument/2006/relationships/diagramColors" Target="../diagrams/colors32.xml"/><Relationship Id="rId15" Type="http://schemas.openxmlformats.org/officeDocument/2006/relationships/diagramColors" Target="../diagrams/colors34.xml"/><Relationship Id="rId10" Type="http://schemas.openxmlformats.org/officeDocument/2006/relationships/diagramColors" Target="../diagrams/colors33.xml"/><Relationship Id="rId4" Type="http://schemas.openxmlformats.org/officeDocument/2006/relationships/diagramQuickStyle" Target="../diagrams/quickStyle32.xml"/><Relationship Id="rId9" Type="http://schemas.openxmlformats.org/officeDocument/2006/relationships/diagramQuickStyle" Target="../diagrams/quickStyle33.xml"/><Relationship Id="rId14" Type="http://schemas.openxmlformats.org/officeDocument/2006/relationships/diagramQuickStyle" Target="../diagrams/quickStyle34.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34.xml.rels><?xml version="1.0" encoding="UTF-8" standalone="yes"?>
<Relationships xmlns="http://schemas.openxmlformats.org/package/2006/relationships"><Relationship Id="rId8" Type="http://schemas.openxmlformats.org/officeDocument/2006/relationships/hyperlink" Target="https://www.datosmundial.com/africa/ghana/balance-energetico.php" TargetMode="External"/><Relationship Id="rId13" Type="http://schemas.openxmlformats.org/officeDocument/2006/relationships/hyperlink" Target="https://www.xlsemanal.com/conocer/sociedad/20191012/vivir-sin-luz-electricidad-efecto-problemas-africa.html" TargetMode="External"/><Relationship Id="rId3" Type="http://schemas.openxmlformats.org/officeDocument/2006/relationships/diagramLayout" Target="../diagrams/layout39.xml"/><Relationship Id="rId7" Type="http://schemas.openxmlformats.org/officeDocument/2006/relationships/hyperlink" Target="https://www.eib.org/attachments/general/energy_needs_africa_es.pdf" TargetMode="External"/><Relationship Id="rId12" Type="http://schemas.openxmlformats.org/officeDocument/2006/relationships/hyperlink" Target="https://bcp.gov.gh/acc/registry/docs/Renewable%20Energy%20Act,%202011(Act%20832)%20.pdf" TargetMode="External"/><Relationship Id="rId2" Type="http://schemas.openxmlformats.org/officeDocument/2006/relationships/diagramData" Target="../diagrams/data39.xml"/><Relationship Id="rId1" Type="http://schemas.openxmlformats.org/officeDocument/2006/relationships/slideLayout" Target="../slideLayouts/slideLayout2.xml"/><Relationship Id="rId6" Type="http://schemas.microsoft.com/office/2007/relationships/diagramDrawing" Target="../diagrams/drawing39.xml"/><Relationship Id="rId11" Type="http://schemas.openxmlformats.org/officeDocument/2006/relationships/hyperlink" Target="https://documents.worldbank.org/curated/en/144891547137796751/pdf/WPS8699.pdf" TargetMode="External"/><Relationship Id="rId5" Type="http://schemas.openxmlformats.org/officeDocument/2006/relationships/diagramColors" Target="../diagrams/colors39.xml"/><Relationship Id="rId10" Type="http://schemas.openxmlformats.org/officeDocument/2006/relationships/hyperlink" Target="https://foe.ktu.edu.gh/departments/renewable-energy-systems-engineering-department/" TargetMode="External"/><Relationship Id="rId4" Type="http://schemas.openxmlformats.org/officeDocument/2006/relationships/diagramQuickStyle" Target="../diagrams/quickStyle39.xml"/><Relationship Id="rId9" Type="http://schemas.openxmlformats.org/officeDocument/2006/relationships/hyperlink" Target="http://energycom.gov.gh/files/National%20Energy%20Statistics_2016.pdf" TargetMode="External"/><Relationship Id="rId14" Type="http://schemas.openxmlformats.org/officeDocument/2006/relationships/hyperlink" Target="https://keep.knust.edu.gh/page/msc-renewable-energy-technologies"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www.unitedexplanations.org/2020/05/27/africa-la-necesaria-revolucion-verde/" TargetMode="External"/><Relationship Id="rId13" Type="http://schemas.openxmlformats.org/officeDocument/2006/relationships/diagramQuickStyle" Target="../diagrams/quickStyle40.xml"/><Relationship Id="rId3" Type="http://schemas.openxmlformats.org/officeDocument/2006/relationships/hyperlink" Target="https://www.elibrary.imf.org/view/books/084/00149-9781557755667-en/C3.xml" TargetMode="External"/><Relationship Id="rId7" Type="http://schemas.openxmlformats.org/officeDocument/2006/relationships/hyperlink" Target="https://www.revistaespacios.com/a18v39n34/a18v39n34p10.pdf" TargetMode="External"/><Relationship Id="rId12" Type="http://schemas.openxmlformats.org/officeDocument/2006/relationships/diagramLayout" Target="../diagrams/layout40.xml"/><Relationship Id="rId2" Type="http://schemas.openxmlformats.org/officeDocument/2006/relationships/hyperlink" Target="https://www.projectfinance.law/publications/2021/december/solar-tax-equity-structures/" TargetMode="External"/><Relationship Id="rId1" Type="http://schemas.openxmlformats.org/officeDocument/2006/relationships/slideLayout" Target="../slideLayouts/slideLayout2.xml"/><Relationship Id="rId6" Type="http://schemas.openxmlformats.org/officeDocument/2006/relationships/hyperlink" Target="https://www.ren21.net/wp-content/uploads/2019/05/GSR2022_Full_Report.pdf" TargetMode="External"/><Relationship Id="rId11" Type="http://schemas.openxmlformats.org/officeDocument/2006/relationships/diagramData" Target="../diagrams/data40.xml"/><Relationship Id="rId5" Type="http://schemas.openxmlformats.org/officeDocument/2006/relationships/hyperlink" Target="https://rmu.edu.gh/m-sc-renewable-energygraduate-school-announced/" TargetMode="External"/><Relationship Id="rId15" Type="http://schemas.microsoft.com/office/2007/relationships/diagramDrawing" Target="../diagrams/drawing40.xml"/><Relationship Id="rId10" Type="http://schemas.openxmlformats.org/officeDocument/2006/relationships/hyperlink" Target="https://www.umat.edu.gh/" TargetMode="External"/><Relationship Id="rId4" Type="http://schemas.openxmlformats.org/officeDocument/2006/relationships/hyperlink" Target="https://www.wsj.com/articles/SB118635544536388723" TargetMode="External"/><Relationship Id="rId9" Type="http://schemas.openxmlformats.org/officeDocument/2006/relationships/hyperlink" Target="https://uenr.edu.gh/academic-departments-and-programmes/" TargetMode="External"/><Relationship Id="rId14" Type="http://schemas.openxmlformats.org/officeDocument/2006/relationships/diagramColors" Target="../diagrams/colors40.xml"/></Relationships>
</file>

<file path=ppt/slides/_rels/slide36.xml.rels><?xml version="1.0" encoding="UTF-8" standalone="yes"?>
<Relationships xmlns="http://schemas.openxmlformats.org/package/2006/relationships"><Relationship Id="rId8" Type="http://schemas.openxmlformats.org/officeDocument/2006/relationships/diagramQuickStyle" Target="../diagrams/quickStyle41.xml"/><Relationship Id="rId3" Type="http://schemas.openxmlformats.org/officeDocument/2006/relationships/hyperlink" Target="https://www.worldenergytrade.com/energias-alternativas/general/inversion-mundial-energias-renovables-record-2022" TargetMode="External"/><Relationship Id="rId7" Type="http://schemas.openxmlformats.org/officeDocument/2006/relationships/diagramLayout" Target="../diagrams/layout41.xml"/><Relationship Id="rId2" Type="http://schemas.openxmlformats.org/officeDocument/2006/relationships/hyperlink" Target="https://www3.weforum.org/docs/WEF_Fostering_Effective_Energy_Transition_2020_Edition.pdf" TargetMode="External"/><Relationship Id="rId1" Type="http://schemas.openxmlformats.org/officeDocument/2006/relationships/slideLayout" Target="../slideLayouts/slideLayout2.xml"/><Relationship Id="rId6" Type="http://schemas.openxmlformats.org/officeDocument/2006/relationships/diagramData" Target="../diagrams/data41.xml"/><Relationship Id="rId5" Type="http://schemas.openxmlformats.org/officeDocument/2006/relationships/hyperlink" Target="http://documents.worldbank.org/curated/en/364571494517675149/full-report" TargetMode="External"/><Relationship Id="rId10" Type="http://schemas.microsoft.com/office/2007/relationships/diagramDrawing" Target="../diagrams/drawing41.xml"/><Relationship Id="rId4" Type="http://schemas.openxmlformats.org/officeDocument/2006/relationships/hyperlink" Target="https://data.worldbank.org/indicator/NY.GDP.MKTP.KD.ZG?locations=GH" TargetMode="External"/><Relationship Id="rId9" Type="http://schemas.openxmlformats.org/officeDocument/2006/relationships/diagramColors" Target="../diagrams/colors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CF652F-9987-3223-8DEB-78C90187709B}"/>
              </a:ext>
            </a:extLst>
          </p:cNvPr>
          <p:cNvSpPr>
            <a:spLocks noGrp="1"/>
          </p:cNvSpPr>
          <p:nvPr>
            <p:ph type="ctrTitle"/>
          </p:nvPr>
        </p:nvSpPr>
        <p:spPr>
          <a:xfrm>
            <a:off x="2814917" y="515889"/>
            <a:ext cx="9144000" cy="2387600"/>
          </a:xfrm>
        </p:spPr>
        <p:style>
          <a:lnRef idx="2">
            <a:schemeClr val="accent1"/>
          </a:lnRef>
          <a:fillRef idx="1">
            <a:schemeClr val="lt1"/>
          </a:fillRef>
          <a:effectRef idx="0">
            <a:schemeClr val="accent1"/>
          </a:effectRef>
          <a:fontRef idx="minor">
            <a:schemeClr val="dk1"/>
          </a:fontRef>
        </p:style>
        <p:txBody>
          <a:bodyPr>
            <a:normAutofit/>
          </a:bodyPr>
          <a:lstStyle/>
          <a:p>
            <a:r>
              <a:rPr lang="en-US" sz="4000" b="1" dirty="0">
                <a:effectLst/>
                <a:latin typeface="Arial" panose="020B0604020202020204" pitchFamily="34" charset="0"/>
                <a:ea typeface="Calibri" panose="020F0502020204030204" pitchFamily="34" charset="0"/>
              </a:rPr>
              <a:t>Development of renewable energy in Ghana and training of engineers in this field. A review and reflections from the </a:t>
            </a:r>
            <a:r>
              <a:rPr lang="en-US" sz="4000" b="1" dirty="0" err="1">
                <a:effectLst/>
                <a:latin typeface="Arial" panose="020B0604020202020204" pitchFamily="34" charset="0"/>
                <a:ea typeface="Calibri" panose="020F0502020204030204" pitchFamily="34" charset="0"/>
              </a:rPr>
              <a:t>ProREG</a:t>
            </a:r>
            <a:r>
              <a:rPr lang="en-US" sz="4000" b="1" dirty="0">
                <a:effectLst/>
                <a:latin typeface="Arial" panose="020B0604020202020204" pitchFamily="34" charset="0"/>
                <a:ea typeface="Calibri" panose="020F0502020204030204" pitchFamily="34" charset="0"/>
              </a:rPr>
              <a:t> project</a:t>
            </a:r>
            <a:endParaRPr lang="de-DE" sz="11500" dirty="0"/>
          </a:p>
        </p:txBody>
      </p:sp>
      <p:sp>
        <p:nvSpPr>
          <p:cNvPr id="3" name="Subtítulo 2">
            <a:extLst>
              <a:ext uri="{FF2B5EF4-FFF2-40B4-BE49-F238E27FC236}">
                <a16:creationId xmlns:a16="http://schemas.microsoft.com/office/drawing/2014/main" id="{AC943510-632C-5A21-69FA-DBCFD492613B}"/>
              </a:ext>
            </a:extLst>
          </p:cNvPr>
          <p:cNvSpPr>
            <a:spLocks noGrp="1"/>
          </p:cNvSpPr>
          <p:nvPr>
            <p:ph type="subTitle" idx="1"/>
          </p:nvPr>
        </p:nvSpPr>
        <p:spPr>
          <a:xfrm>
            <a:off x="1524000" y="4375051"/>
            <a:ext cx="9144000" cy="1941343"/>
          </a:xfrm>
        </p:spPr>
        <p:txBody>
          <a:bodyPr>
            <a:normAutofit/>
          </a:bodyPr>
          <a:lstStyle/>
          <a:p>
            <a:pPr algn="r">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Prof.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Dr.</a:t>
            </a:r>
            <a:r>
              <a:rPr lang="en-GB" sz="1800" dirty="0">
                <a:effectLst/>
                <a:latin typeface="Arial" panose="020B0604020202020204" pitchFamily="34" charset="0"/>
                <a:ea typeface="Calibri" panose="020F0502020204030204" pitchFamily="34" charset="0"/>
                <a:cs typeface="Times New Roman" panose="02020603050405020304" pitchFamily="18" charset="0"/>
              </a:rPr>
              <a:t> Osvaldo Romero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Romero</a:t>
            </a:r>
            <a:r>
              <a:rPr lang="en-GB" sz="1800" dirty="0">
                <a:effectLst/>
                <a:latin typeface="Arial" panose="020B0604020202020204" pitchFamily="34" charset="0"/>
                <a:ea typeface="Calibri" panose="020F0502020204030204" pitchFamily="34" charset="0"/>
                <a:cs typeface="Times New Roman" panose="02020603050405020304" pitchFamily="18" charset="0"/>
              </a:rPr>
              <a:t> </a:t>
            </a:r>
            <a:r>
              <a:rPr lang="en-GB" sz="1800" dirty="0">
                <a:effectLst/>
                <a:latin typeface="Arial" panose="020B0604020202020204" pitchFamily="34" charset="0"/>
                <a:ea typeface="Calibri" panose="020F0502020204030204" pitchFamily="34" charset="0"/>
                <a:cs typeface="Times New Roman" panose="02020603050405020304" pitchFamily="18" charset="0"/>
                <a:hlinkClick r:id="rId2"/>
              </a:rPr>
              <a:t>https://orcid.org/0000-0003-1447-3151</a:t>
            </a: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s-ES" sz="1800" dirty="0">
                <a:effectLst/>
                <a:latin typeface="Arial" panose="020B0604020202020204" pitchFamily="34" charset="0"/>
                <a:ea typeface="Calibri" panose="020F0502020204030204" pitchFamily="34" charset="0"/>
                <a:cs typeface="Times New Roman" panose="02020603050405020304" pitchFamily="18" charset="0"/>
              </a:rPr>
              <a:t>Prof. Dr. Katia Caraballoso Granado </a:t>
            </a:r>
            <a:r>
              <a:rPr lang="es-ES" sz="1800" dirty="0">
                <a:effectLst/>
                <a:latin typeface="Arial" panose="020B0604020202020204" pitchFamily="34" charset="0"/>
                <a:ea typeface="Calibri" panose="020F0502020204030204" pitchFamily="34" charset="0"/>
                <a:cs typeface="Times New Roman" panose="02020603050405020304" pitchFamily="18" charset="0"/>
                <a:hlinkClick r:id="rId3"/>
              </a:rPr>
              <a:t>https://orcid.org/0000-0002-8757-0705</a:t>
            </a:r>
            <a:r>
              <a:rPr lang="es-ES" sz="1800" dirty="0">
                <a:effectLst/>
                <a:latin typeface="Arial" panose="020B0604020202020204" pitchFamily="34" charset="0"/>
                <a:ea typeface="Calibri" panose="020F0502020204030204" pitchFamily="34" charset="0"/>
                <a:cs typeface="Times New Roman" panose="02020603050405020304" pitchFamily="18" charset="0"/>
              </a:rPr>
              <a:t> </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s-ES" sz="1800" dirty="0" err="1">
                <a:effectLst/>
                <a:latin typeface="Arial" panose="020B0604020202020204" pitchFamily="34" charset="0"/>
                <a:ea typeface="Calibri" panose="020F0502020204030204" pitchFamily="34" charset="0"/>
                <a:cs typeface="Times New Roman" panose="02020603050405020304" pitchFamily="18" charset="0"/>
              </a:rPr>
              <a:t>Assoc</a:t>
            </a:r>
            <a:r>
              <a:rPr lang="es-ES" sz="1800" dirty="0">
                <a:effectLst/>
                <a:latin typeface="Arial" panose="020B0604020202020204" pitchFamily="34" charset="0"/>
                <a:ea typeface="Calibri" panose="020F0502020204030204" pitchFamily="34" charset="0"/>
                <a:cs typeface="Times New Roman" panose="02020603050405020304" pitchFamily="18" charset="0"/>
              </a:rPr>
              <a:t>. </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Prof. Dr. Stefan Wolf </a:t>
            </a:r>
            <a:r>
              <a:rPr lang="es-ES_tradnl" sz="1800" dirty="0">
                <a:effectLst/>
                <a:latin typeface="Arial" panose="020B0604020202020204" pitchFamily="34" charset="0"/>
                <a:ea typeface="Calibri" panose="020F0502020204030204" pitchFamily="34" charset="0"/>
                <a:cs typeface="Times New Roman" panose="02020603050405020304" pitchFamily="18" charset="0"/>
                <a:hlinkClick r:id="rId4"/>
              </a:rPr>
              <a:t>https://orcid.org/0000-0003-3325-5555</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 </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gn="r"/>
            <a:endParaRPr lang="de-DE" dirty="0"/>
          </a:p>
        </p:txBody>
      </p:sp>
      <p:pic>
        <p:nvPicPr>
          <p:cNvPr id="4" name="Imagen 3">
            <a:extLst>
              <a:ext uri="{FF2B5EF4-FFF2-40B4-BE49-F238E27FC236}">
                <a16:creationId xmlns:a16="http://schemas.microsoft.com/office/drawing/2014/main" id="{48C4D04B-73D8-3A9C-32FE-8A90A982D6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16486"/>
            <a:ext cx="2933114" cy="2933114"/>
          </a:xfrm>
          <a:prstGeom prst="rect">
            <a:avLst/>
          </a:prstGeom>
        </p:spPr>
      </p:pic>
    </p:spTree>
    <p:extLst>
      <p:ext uri="{BB962C8B-B14F-4D97-AF65-F5344CB8AC3E}">
        <p14:creationId xmlns:p14="http://schemas.microsoft.com/office/powerpoint/2010/main" val="636809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6C09AF-1114-D8A3-33B9-54726C7816DA}"/>
              </a:ext>
            </a:extLst>
          </p:cNvPr>
          <p:cNvSpPr>
            <a:spLocks noGrp="1"/>
          </p:cNvSpPr>
          <p:nvPr>
            <p:ph type="title"/>
          </p:nvPr>
        </p:nvSpPr>
        <p:spPr>
          <a:xfrm>
            <a:off x="838200" y="0"/>
            <a:ext cx="10515600" cy="885825"/>
          </a:xfrm>
        </p:spPr>
        <p:txBody>
          <a:bodyPr/>
          <a:lstStyle/>
          <a:p>
            <a:pPr algn="ctr"/>
            <a:r>
              <a:rPr lang="es-ES" sz="5400" b="1" dirty="0"/>
              <a:t>SUMMARY</a:t>
            </a:r>
            <a:endParaRPr lang="de-DE" b="1" dirty="0"/>
          </a:p>
        </p:txBody>
      </p:sp>
      <p:graphicFrame>
        <p:nvGraphicFramePr>
          <p:cNvPr id="4" name="Marcador de contenido 3">
            <a:extLst>
              <a:ext uri="{FF2B5EF4-FFF2-40B4-BE49-F238E27FC236}">
                <a16:creationId xmlns:a16="http://schemas.microsoft.com/office/drawing/2014/main" id="{D8908A15-1542-52A2-F7CD-6F7D259C4B83}"/>
              </a:ext>
            </a:extLst>
          </p:cNvPr>
          <p:cNvGraphicFramePr>
            <a:graphicFrameLocks noGrp="1"/>
          </p:cNvGraphicFramePr>
          <p:nvPr>
            <p:ph idx="1"/>
            <p:extLst>
              <p:ext uri="{D42A27DB-BD31-4B8C-83A1-F6EECF244321}">
                <p14:modId xmlns:p14="http://schemas.microsoft.com/office/powerpoint/2010/main" val="2768105447"/>
              </p:ext>
            </p:extLst>
          </p:nvPr>
        </p:nvGraphicFramePr>
        <p:xfrm>
          <a:off x="-273002" y="885824"/>
          <a:ext cx="12465002" cy="5781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8733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extLst>
              <p:ext uri="{D42A27DB-BD31-4B8C-83A1-F6EECF244321}">
                <p14:modId xmlns:p14="http://schemas.microsoft.com/office/powerpoint/2010/main" val="1630288808"/>
              </p:ext>
            </p:extLst>
          </p:nvPr>
        </p:nvGraphicFramePr>
        <p:xfrm>
          <a:off x="-28135" y="0"/>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arcador de contenido 2">
            <a:extLst>
              <a:ext uri="{FF2B5EF4-FFF2-40B4-BE49-F238E27FC236}">
                <a16:creationId xmlns:a16="http://schemas.microsoft.com/office/drawing/2014/main" id="{2CAFE85B-CE30-A10F-2D90-37C8C1595472}"/>
              </a:ext>
            </a:extLst>
          </p:cNvPr>
          <p:cNvSpPr txBox="1">
            <a:spLocks/>
          </p:cNvSpPr>
          <p:nvPr/>
        </p:nvSpPr>
        <p:spPr>
          <a:xfrm>
            <a:off x="1" y="1434909"/>
            <a:ext cx="3235568" cy="5038020"/>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US" sz="2400" dirty="0">
              <a:latin typeface="Arial" panose="020B0604020202020204" pitchFamily="34" charset="0"/>
              <a:ea typeface="Calibri" panose="020F0502020204030204" pitchFamily="34" charset="0"/>
            </a:endParaRPr>
          </a:p>
          <a:p>
            <a:pPr algn="just"/>
            <a:r>
              <a:rPr lang="en-US" sz="2400" dirty="0">
                <a:latin typeface="Arial" panose="020B0604020202020204" pitchFamily="34" charset="0"/>
                <a:ea typeface="Calibri" panose="020F0502020204030204" pitchFamily="34" charset="0"/>
              </a:rPr>
              <a:t>Geiger et al., 2019</a:t>
            </a:r>
          </a:p>
          <a:p>
            <a:pPr lvl="1" algn="just">
              <a:lnSpc>
                <a:spcPct val="120000"/>
              </a:lnSpc>
              <a:spcBef>
                <a:spcPts val="1200"/>
              </a:spcBef>
            </a:pPr>
            <a:r>
              <a:rPr lang="en-US" sz="1800" dirty="0">
                <a:latin typeface="Arial" panose="020B0604020202020204" pitchFamily="34" charset="0"/>
                <a:ea typeface="Calibri" panose="020F0502020204030204" pitchFamily="34" charset="0"/>
              </a:rPr>
              <a:t>Between 2005 - 2015 Ghana achieved impressive and stable economic growth, literally doubling income in the period.</a:t>
            </a:r>
          </a:p>
          <a:p>
            <a:pPr lvl="1" algn="just">
              <a:lnSpc>
                <a:spcPct val="110000"/>
              </a:lnSpc>
              <a:spcBef>
                <a:spcPts val="1800"/>
              </a:spcBef>
            </a:pPr>
            <a:r>
              <a:rPr lang="en-US" sz="1800" dirty="0">
                <a:effectLst/>
                <a:latin typeface="Arial" panose="020B0604020202020204" pitchFamily="34" charset="0"/>
                <a:ea typeface="Calibri" panose="020F0502020204030204" pitchFamily="34" charset="0"/>
              </a:rPr>
              <a:t>Starting in 2005, economic growth accelerated markedly with an average GDP growth of 4.5 percent since then, in this period the country is considered to have escaped low-income country status, it is seen as accelerating economic growth.</a:t>
            </a:r>
            <a:endParaRPr lang="en-US" sz="1800" dirty="0">
              <a:latin typeface="Arial" panose="020B0604020202020204" pitchFamily="34" charset="0"/>
              <a:ea typeface="Calibri" panose="020F0502020204030204" pitchFamily="34" charset="0"/>
            </a:endParaRPr>
          </a:p>
        </p:txBody>
      </p:sp>
      <p:pic>
        <p:nvPicPr>
          <p:cNvPr id="15" name="Imagen 14">
            <a:extLst>
              <a:ext uri="{FF2B5EF4-FFF2-40B4-BE49-F238E27FC236}">
                <a16:creationId xmlns:a16="http://schemas.microsoft.com/office/drawing/2014/main" id="{8ADF0E29-21E1-FFA9-F0B6-D3A98A7104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15132" y="1772529"/>
            <a:ext cx="8626818" cy="4093694"/>
          </a:xfrm>
          <a:prstGeom prst="rect">
            <a:avLst/>
          </a:prstGeom>
        </p:spPr>
        <p:style>
          <a:lnRef idx="2">
            <a:schemeClr val="accent1"/>
          </a:lnRef>
          <a:fillRef idx="1">
            <a:schemeClr val="lt1"/>
          </a:fillRef>
          <a:effectRef idx="0">
            <a:schemeClr val="accent1"/>
          </a:effectRef>
          <a:fontRef idx="minor">
            <a:schemeClr val="dk1"/>
          </a:fontRef>
        </p:style>
      </p:pic>
      <p:sp>
        <p:nvSpPr>
          <p:cNvPr id="18" name="CuadroTexto 17">
            <a:extLst>
              <a:ext uri="{FF2B5EF4-FFF2-40B4-BE49-F238E27FC236}">
                <a16:creationId xmlns:a16="http://schemas.microsoft.com/office/drawing/2014/main" id="{4D0DC1AA-F87C-D406-646D-60BB3A865F49}"/>
              </a:ext>
            </a:extLst>
          </p:cNvPr>
          <p:cNvSpPr txBox="1"/>
          <p:nvPr/>
        </p:nvSpPr>
        <p:spPr>
          <a:xfrm>
            <a:off x="5518058" y="6103597"/>
            <a:ext cx="524373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84138" indent="0"/>
            <a:r>
              <a:rPr lang="en-US" b="1" dirty="0"/>
              <a:t>Gross Domestic Product (GDP), billions of US Dollars</a:t>
            </a:r>
            <a:endParaRPr lang="es-ES" b="1" dirty="0"/>
          </a:p>
        </p:txBody>
      </p:sp>
    </p:spTree>
    <p:extLst>
      <p:ext uri="{BB962C8B-B14F-4D97-AF65-F5344CB8AC3E}">
        <p14:creationId xmlns:p14="http://schemas.microsoft.com/office/powerpoint/2010/main" val="2112574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28135" y="0"/>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a:extLst>
              <a:ext uri="{FF2B5EF4-FFF2-40B4-BE49-F238E27FC236}">
                <a16:creationId xmlns:a16="http://schemas.microsoft.com/office/drawing/2014/main" id="{FBAC0918-C9FB-F4B0-C673-EA757A6C235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062" y="1424012"/>
            <a:ext cx="5405311" cy="2933114"/>
          </a:xfrm>
          <a:prstGeom prst="rect">
            <a:avLst/>
          </a:prstGeom>
        </p:spPr>
      </p:pic>
      <p:sp>
        <p:nvSpPr>
          <p:cNvPr id="10" name="CuadroTexto 9">
            <a:extLst>
              <a:ext uri="{FF2B5EF4-FFF2-40B4-BE49-F238E27FC236}">
                <a16:creationId xmlns:a16="http://schemas.microsoft.com/office/drawing/2014/main" id="{DD85BC9B-5A12-CADF-DDA9-0C561CBB398B}"/>
              </a:ext>
            </a:extLst>
          </p:cNvPr>
          <p:cNvSpPr txBox="1"/>
          <p:nvPr/>
        </p:nvSpPr>
        <p:spPr>
          <a:xfrm>
            <a:off x="5884982" y="2030638"/>
            <a:ext cx="6112412" cy="435689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07000"/>
              </a:lnSpc>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The present work is oriented to a bibliographic review, of the history and current state of the generation and demand of energy in Ghana and its relationship with economic growth, and specifically of the production and use of energy coming from the RES, as well as the current situation of university training in engineering to support the plans and policies of the country in the implementation of the RES. The analyzes and elements exposed in the work are part of the critical vision of the authors, as members of the management team of the project financed by the DAAD "Professional Training for Renewable Energies in Ghana”.</a:t>
            </a:r>
            <a:endParaRPr lang="de-DE"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4722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extLst>
              <p:ext uri="{D42A27DB-BD31-4B8C-83A1-F6EECF244321}">
                <p14:modId xmlns:p14="http://schemas.microsoft.com/office/powerpoint/2010/main" val="2293378373"/>
              </p:ext>
            </p:extLst>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magen 7">
            <a:extLst>
              <a:ext uri="{FF2B5EF4-FFF2-40B4-BE49-F238E27FC236}">
                <a16:creationId xmlns:a16="http://schemas.microsoft.com/office/drawing/2014/main" id="{07AD7B08-EC74-3F90-2480-1CB2F782EA9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2531" y="1075222"/>
            <a:ext cx="6610350" cy="3019425"/>
          </a:xfrm>
          <a:prstGeom prst="rect">
            <a:avLst/>
          </a:prstGeom>
        </p:spPr>
      </p:pic>
      <p:sp>
        <p:nvSpPr>
          <p:cNvPr id="9" name="CuadroTexto 8">
            <a:extLst>
              <a:ext uri="{FF2B5EF4-FFF2-40B4-BE49-F238E27FC236}">
                <a16:creationId xmlns:a16="http://schemas.microsoft.com/office/drawing/2014/main" id="{256DECF6-2371-2EA3-0D00-14CB7F48C480}"/>
              </a:ext>
            </a:extLst>
          </p:cNvPr>
          <p:cNvSpPr txBox="1"/>
          <p:nvPr/>
        </p:nvSpPr>
        <p:spPr>
          <a:xfrm>
            <a:off x="14065" y="2405567"/>
            <a:ext cx="816249" cy="461665"/>
          </a:xfrm>
          <a:prstGeom prst="rect">
            <a:avLst/>
          </a:prstGeom>
          <a:noFill/>
        </p:spPr>
        <p:txBody>
          <a:bodyPr wrap="none" rtlCol="0">
            <a:spAutoFit/>
          </a:bodyPr>
          <a:lstStyle/>
          <a:p>
            <a:r>
              <a:rPr lang="es-ES" sz="2400" b="1" dirty="0" err="1"/>
              <a:t>Cuali</a:t>
            </a:r>
            <a:endParaRPr lang="de-DE" sz="2400" b="1" dirty="0"/>
          </a:p>
        </p:txBody>
      </p:sp>
      <p:sp>
        <p:nvSpPr>
          <p:cNvPr id="10" name="CuadroTexto 9">
            <a:extLst>
              <a:ext uri="{FF2B5EF4-FFF2-40B4-BE49-F238E27FC236}">
                <a16:creationId xmlns:a16="http://schemas.microsoft.com/office/drawing/2014/main" id="{58E1DE92-CB37-D69A-B51E-CA5DCEDCF8C8}"/>
              </a:ext>
            </a:extLst>
          </p:cNvPr>
          <p:cNvSpPr txBox="1"/>
          <p:nvPr/>
        </p:nvSpPr>
        <p:spPr>
          <a:xfrm>
            <a:off x="7214382" y="2403221"/>
            <a:ext cx="1010533" cy="461665"/>
          </a:xfrm>
          <a:prstGeom prst="rect">
            <a:avLst/>
          </a:prstGeom>
          <a:noFill/>
        </p:spPr>
        <p:txBody>
          <a:bodyPr wrap="none" rtlCol="0">
            <a:spAutoFit/>
          </a:bodyPr>
          <a:lstStyle/>
          <a:p>
            <a:r>
              <a:rPr lang="es-ES" sz="2400" b="1" dirty="0" err="1"/>
              <a:t>Cuanti</a:t>
            </a:r>
            <a:endParaRPr lang="de-DE" sz="2400" b="1" dirty="0"/>
          </a:p>
        </p:txBody>
      </p:sp>
      <p:pic>
        <p:nvPicPr>
          <p:cNvPr id="12" name="Imagen 11">
            <a:extLst>
              <a:ext uri="{FF2B5EF4-FFF2-40B4-BE49-F238E27FC236}">
                <a16:creationId xmlns:a16="http://schemas.microsoft.com/office/drawing/2014/main" id="{F22FE5A7-0DEB-73C0-EBE0-8E9B2F88D33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04535" y="4186708"/>
            <a:ext cx="4868555" cy="2312564"/>
          </a:xfrm>
          <a:prstGeom prst="rect">
            <a:avLst/>
          </a:prstGeom>
        </p:spPr>
      </p:pic>
      <p:sp>
        <p:nvSpPr>
          <p:cNvPr id="13" name="CuadroTexto 12">
            <a:extLst>
              <a:ext uri="{FF2B5EF4-FFF2-40B4-BE49-F238E27FC236}">
                <a16:creationId xmlns:a16="http://schemas.microsoft.com/office/drawing/2014/main" id="{4D0F480C-64A9-B2A1-F7E9-C1081BF8DB6B}"/>
              </a:ext>
            </a:extLst>
          </p:cNvPr>
          <p:cNvSpPr txBox="1"/>
          <p:nvPr/>
        </p:nvSpPr>
        <p:spPr>
          <a:xfrm>
            <a:off x="2222695" y="6499272"/>
            <a:ext cx="3685735" cy="400110"/>
          </a:xfrm>
          <a:prstGeom prst="rect">
            <a:avLst/>
          </a:prstGeom>
          <a:noFill/>
        </p:spPr>
        <p:txBody>
          <a:bodyPr wrap="square" rtlCol="0">
            <a:spAutoFit/>
          </a:bodyPr>
          <a:lstStyle/>
          <a:p>
            <a:r>
              <a:rPr lang="en-GB" sz="2000" b="1" dirty="0"/>
              <a:t>Different information resources</a:t>
            </a:r>
          </a:p>
        </p:txBody>
      </p:sp>
      <p:pic>
        <p:nvPicPr>
          <p:cNvPr id="15" name="Imagen 14">
            <a:extLst>
              <a:ext uri="{FF2B5EF4-FFF2-40B4-BE49-F238E27FC236}">
                <a16:creationId xmlns:a16="http://schemas.microsoft.com/office/drawing/2014/main" id="{84068BB3-EEBE-E7FE-940A-E20A9D34420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26909" y="2110153"/>
            <a:ext cx="3632981" cy="3632981"/>
          </a:xfrm>
          <a:prstGeom prst="rect">
            <a:avLst/>
          </a:prstGeom>
        </p:spPr>
      </p:pic>
      <p:sp>
        <p:nvSpPr>
          <p:cNvPr id="17" name="CuadroTexto 16">
            <a:extLst>
              <a:ext uri="{FF2B5EF4-FFF2-40B4-BE49-F238E27FC236}">
                <a16:creationId xmlns:a16="http://schemas.microsoft.com/office/drawing/2014/main" id="{17DDD5A4-4574-7622-3610-6711D22AB328}"/>
              </a:ext>
            </a:extLst>
          </p:cNvPr>
          <p:cNvSpPr txBox="1"/>
          <p:nvPr/>
        </p:nvSpPr>
        <p:spPr>
          <a:xfrm>
            <a:off x="8224915" y="5852941"/>
            <a:ext cx="3734975" cy="646331"/>
          </a:xfrm>
          <a:prstGeom prst="rect">
            <a:avLst/>
          </a:prstGeom>
          <a:noFill/>
        </p:spPr>
        <p:txBody>
          <a:bodyPr wrap="square">
            <a:spAutoFit/>
          </a:bodyPr>
          <a:lstStyle/>
          <a:p>
            <a:pPr algn="ctr"/>
            <a:r>
              <a:rPr lang="en-US" sz="1800" b="1" dirty="0">
                <a:effectLst/>
                <a:latin typeface="Arial" panose="020B0604020202020204" pitchFamily="34" charset="0"/>
                <a:ea typeface="Calibri" panose="020F0502020204030204" pitchFamily="34" charset="0"/>
              </a:rPr>
              <a:t>Historical analysis of the energy development of Ghana</a:t>
            </a:r>
            <a:endParaRPr lang="de-DE" b="1" dirty="0"/>
          </a:p>
        </p:txBody>
      </p:sp>
    </p:spTree>
    <p:extLst>
      <p:ext uri="{BB962C8B-B14F-4D97-AF65-F5344CB8AC3E}">
        <p14:creationId xmlns:p14="http://schemas.microsoft.com/office/powerpoint/2010/main" val="1224817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extLst>
              <p:ext uri="{D42A27DB-BD31-4B8C-83A1-F6EECF244321}">
                <p14:modId xmlns:p14="http://schemas.microsoft.com/office/powerpoint/2010/main" val="2332435752"/>
              </p:ext>
            </p:extLst>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Marcador de contenido 2">
            <a:extLst>
              <a:ext uri="{FF2B5EF4-FFF2-40B4-BE49-F238E27FC236}">
                <a16:creationId xmlns:a16="http://schemas.microsoft.com/office/drawing/2014/main" id="{BCC68E64-2F5B-059F-F490-422C00BAD8E8}"/>
              </a:ext>
            </a:extLst>
          </p:cNvPr>
          <p:cNvSpPr txBox="1">
            <a:spLocks/>
          </p:cNvSpPr>
          <p:nvPr/>
        </p:nvSpPr>
        <p:spPr>
          <a:xfrm>
            <a:off x="8468752" y="2574389"/>
            <a:ext cx="3377418" cy="289794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Aft>
                <a:spcPts val="600"/>
              </a:spcAft>
            </a:pPr>
            <a:r>
              <a:rPr lang="en-US" sz="2000" dirty="0">
                <a:effectLst/>
                <a:latin typeface="Arial" panose="020B0604020202020204" pitchFamily="34" charset="0"/>
                <a:ea typeface="Calibri" panose="020F0502020204030204" pitchFamily="34" charset="0"/>
              </a:rPr>
              <a:t>The growth of global energy consumption, which had a rebound of 5% in 2021 after having suffered a reduction of 4.5% in 2020 within the framework of the global pandemic.</a:t>
            </a:r>
            <a:endParaRPr lang="de-DE" sz="3200" dirty="0"/>
          </a:p>
        </p:txBody>
      </p:sp>
      <p:pic>
        <p:nvPicPr>
          <p:cNvPr id="5" name="Imagen 4">
            <a:extLst>
              <a:ext uri="{FF2B5EF4-FFF2-40B4-BE49-F238E27FC236}">
                <a16:creationId xmlns:a16="http://schemas.microsoft.com/office/drawing/2014/main" id="{1F27E138-6F16-4035-7B5A-701B1DF2A0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4814" y="1385211"/>
            <a:ext cx="7743093" cy="5472789"/>
          </a:xfrm>
          <a:prstGeom prst="rect">
            <a:avLst/>
          </a:prstGeom>
        </p:spPr>
      </p:pic>
      <p:sp>
        <p:nvSpPr>
          <p:cNvPr id="7" name="CuadroTexto 6">
            <a:extLst>
              <a:ext uri="{FF2B5EF4-FFF2-40B4-BE49-F238E27FC236}">
                <a16:creationId xmlns:a16="http://schemas.microsoft.com/office/drawing/2014/main" id="{6930A36C-27A9-C4F9-990A-9556227CFCD6}"/>
              </a:ext>
            </a:extLst>
          </p:cNvPr>
          <p:cNvSpPr txBox="1"/>
          <p:nvPr/>
        </p:nvSpPr>
        <p:spPr>
          <a:xfrm>
            <a:off x="9457006" y="5899610"/>
            <a:ext cx="2148840" cy="369332"/>
          </a:xfrm>
          <a:prstGeom prst="rect">
            <a:avLst/>
          </a:prstGeom>
          <a:noFill/>
        </p:spPr>
        <p:txBody>
          <a:bodyPr wrap="square">
            <a:spAutoFit/>
          </a:bodyPr>
          <a:lstStyle/>
          <a:p>
            <a:r>
              <a:rPr lang="es-ES" sz="1800" dirty="0" err="1">
                <a:effectLst/>
                <a:latin typeface="Arial" panose="020B0604020202020204" pitchFamily="34" charset="0"/>
                <a:ea typeface="Calibri" panose="020F0502020204030204" pitchFamily="34" charset="0"/>
              </a:rPr>
              <a:t>Enerdata</a:t>
            </a:r>
            <a:r>
              <a:rPr lang="es-ES" sz="1800" dirty="0">
                <a:effectLst/>
                <a:latin typeface="Arial" panose="020B0604020202020204" pitchFamily="34" charset="0"/>
                <a:ea typeface="Calibri" panose="020F0502020204030204" pitchFamily="34" charset="0"/>
              </a:rPr>
              <a:t>, 2023</a:t>
            </a:r>
            <a:endParaRPr lang="de-DE" dirty="0"/>
          </a:p>
        </p:txBody>
      </p:sp>
    </p:spTree>
    <p:extLst>
      <p:ext uri="{BB962C8B-B14F-4D97-AF65-F5344CB8AC3E}">
        <p14:creationId xmlns:p14="http://schemas.microsoft.com/office/powerpoint/2010/main" val="565209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extLst>
              <p:ext uri="{D42A27DB-BD31-4B8C-83A1-F6EECF244321}">
                <p14:modId xmlns:p14="http://schemas.microsoft.com/office/powerpoint/2010/main" val="3992208339"/>
              </p:ext>
            </p:extLst>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6983FE66-73A6-2C01-697F-FFA7D3E48C40}"/>
              </a:ext>
            </a:extLst>
          </p:cNvPr>
          <p:cNvSpPr txBox="1"/>
          <p:nvPr/>
        </p:nvSpPr>
        <p:spPr>
          <a:xfrm>
            <a:off x="9429748" y="2293034"/>
            <a:ext cx="2316775" cy="3416320"/>
          </a:xfrm>
          <a:prstGeom prst="rect">
            <a:avLst/>
          </a:prstGeom>
          <a:noFill/>
        </p:spPr>
        <p:txBody>
          <a:bodyPr wrap="square">
            <a:spAutoFit/>
          </a:bodyPr>
          <a:lstStyle/>
          <a:p>
            <a:pPr algn="ctr"/>
            <a:r>
              <a:rPr lang="en-US" sz="2400" b="1" dirty="0">
                <a:effectLst/>
                <a:latin typeface="Arial" panose="020B0604020202020204" pitchFamily="34" charset="0"/>
                <a:ea typeface="Calibri" panose="020F0502020204030204" pitchFamily="34" charset="0"/>
              </a:rPr>
              <a:t>World economic and energy situation. Africa as epicenter to achieve sustainable development</a:t>
            </a:r>
            <a:endParaRPr lang="de-DE" sz="2400" b="1" dirty="0"/>
          </a:p>
        </p:txBody>
      </p:sp>
      <p:pic>
        <p:nvPicPr>
          <p:cNvPr id="8" name="Imagen 7">
            <a:extLst>
              <a:ext uri="{FF2B5EF4-FFF2-40B4-BE49-F238E27FC236}">
                <a16:creationId xmlns:a16="http://schemas.microsoft.com/office/drawing/2014/main" id="{A860262B-0D3A-BFD6-B539-0A8B91D826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422595"/>
            <a:ext cx="9429748" cy="4526279"/>
          </a:xfrm>
          <a:prstGeom prst="rect">
            <a:avLst/>
          </a:prstGeom>
        </p:spPr>
      </p:pic>
    </p:spTree>
    <p:extLst>
      <p:ext uri="{BB962C8B-B14F-4D97-AF65-F5344CB8AC3E}">
        <p14:creationId xmlns:p14="http://schemas.microsoft.com/office/powerpoint/2010/main" val="2730665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Marcador de contenido 2">
            <a:extLst>
              <a:ext uri="{FF2B5EF4-FFF2-40B4-BE49-F238E27FC236}">
                <a16:creationId xmlns:a16="http://schemas.microsoft.com/office/drawing/2014/main" id="{2DF41684-5AFB-DBD0-FB2D-CEAD203B98A6}"/>
              </a:ext>
            </a:extLst>
          </p:cNvPr>
          <p:cNvSpPr txBox="1">
            <a:spLocks/>
          </p:cNvSpPr>
          <p:nvPr/>
        </p:nvSpPr>
        <p:spPr>
          <a:xfrm>
            <a:off x="9073660" y="1913207"/>
            <a:ext cx="2616591" cy="402336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0000"/>
              </a:lnSpc>
              <a:spcAft>
                <a:spcPts val="600"/>
              </a:spcAft>
            </a:pPr>
            <a:r>
              <a:rPr lang="en-US" sz="2000" dirty="0">
                <a:latin typeface="Arial" panose="020B0604020202020204" pitchFamily="34" charset="0"/>
                <a:ea typeface="Calibri" panose="020F0502020204030204" pitchFamily="34" charset="0"/>
              </a:rPr>
              <a:t>B</a:t>
            </a:r>
            <a:r>
              <a:rPr lang="en-US" sz="2000" dirty="0">
                <a:effectLst/>
                <a:latin typeface="Arial" panose="020B0604020202020204" pitchFamily="34" charset="0"/>
                <a:ea typeface="Calibri" panose="020F0502020204030204" pitchFamily="34" charset="0"/>
              </a:rPr>
              <a:t>etween the years 2015-2020 where the improvement of the ETI score has been greater for energy-importing countries than for fuel-exporting countries, which has caused a substantial increase in the difference between their mean scores.</a:t>
            </a:r>
            <a:endParaRPr lang="de-DE" sz="3200" dirty="0"/>
          </a:p>
        </p:txBody>
      </p:sp>
      <p:pic>
        <p:nvPicPr>
          <p:cNvPr id="3" name="Imagen 2">
            <a:extLst>
              <a:ext uri="{FF2B5EF4-FFF2-40B4-BE49-F238E27FC236}">
                <a16:creationId xmlns:a16="http://schemas.microsoft.com/office/drawing/2014/main" id="{5420B11E-C521-38DB-258C-1A0B5EA9937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2597" y="1547446"/>
            <a:ext cx="8937673" cy="5057779"/>
          </a:xfrm>
          <a:prstGeom prst="rect">
            <a:avLst/>
          </a:prstGeom>
          <a:noFill/>
          <a:ln>
            <a:noFill/>
          </a:ln>
        </p:spPr>
      </p:pic>
      <p:sp>
        <p:nvSpPr>
          <p:cNvPr id="6" name="CuadroTexto 5">
            <a:extLst>
              <a:ext uri="{FF2B5EF4-FFF2-40B4-BE49-F238E27FC236}">
                <a16:creationId xmlns:a16="http://schemas.microsoft.com/office/drawing/2014/main" id="{98E1910A-AEA7-7ED2-7306-51E31FBCFACD}"/>
              </a:ext>
            </a:extLst>
          </p:cNvPr>
          <p:cNvSpPr txBox="1"/>
          <p:nvPr/>
        </p:nvSpPr>
        <p:spPr>
          <a:xfrm>
            <a:off x="8823959" y="6385556"/>
            <a:ext cx="3710354" cy="369332"/>
          </a:xfrm>
          <a:prstGeom prst="rect">
            <a:avLst/>
          </a:prstGeom>
          <a:noFill/>
        </p:spPr>
        <p:txBody>
          <a:bodyPr wrap="square">
            <a:spAutoFit/>
          </a:bodyPr>
          <a:lstStyle/>
          <a:p>
            <a:r>
              <a:rPr lang="es-ES" sz="1800" dirty="0">
                <a:effectLst/>
                <a:latin typeface="Arial" panose="020B0604020202020204" pitchFamily="34" charset="0"/>
                <a:ea typeface="Calibri" panose="020F0502020204030204" pitchFamily="34" charset="0"/>
              </a:rPr>
              <a:t>(</a:t>
            </a:r>
            <a:r>
              <a:rPr lang="es-ES" sz="1800" dirty="0" err="1">
                <a:effectLst/>
                <a:latin typeface="Arial" panose="020B0604020202020204" pitchFamily="34" charset="0"/>
                <a:ea typeface="Calibri" panose="020F0502020204030204" pitchFamily="34" charset="0"/>
              </a:rPr>
              <a:t>World</a:t>
            </a:r>
            <a:r>
              <a:rPr lang="es-ES" sz="1800" dirty="0">
                <a:effectLst/>
                <a:latin typeface="Arial" panose="020B0604020202020204" pitchFamily="34" charset="0"/>
                <a:ea typeface="Calibri" panose="020F0502020204030204" pitchFamily="34" charset="0"/>
              </a:rPr>
              <a:t> </a:t>
            </a:r>
            <a:r>
              <a:rPr lang="es-ES" sz="1800" dirty="0" err="1">
                <a:effectLst/>
                <a:latin typeface="Arial" panose="020B0604020202020204" pitchFamily="34" charset="0"/>
                <a:ea typeface="Calibri" panose="020F0502020204030204" pitchFamily="34" charset="0"/>
              </a:rPr>
              <a:t>Economic</a:t>
            </a:r>
            <a:r>
              <a:rPr lang="es-ES" sz="1800" dirty="0">
                <a:effectLst/>
                <a:latin typeface="Arial" panose="020B0604020202020204" pitchFamily="34" charset="0"/>
                <a:ea typeface="Calibri" panose="020F0502020204030204" pitchFamily="34" charset="0"/>
              </a:rPr>
              <a:t> </a:t>
            </a:r>
            <a:r>
              <a:rPr lang="es-ES" sz="1800" dirty="0" err="1">
                <a:effectLst/>
                <a:latin typeface="Arial" panose="020B0604020202020204" pitchFamily="34" charset="0"/>
                <a:ea typeface="Calibri" panose="020F0502020204030204" pitchFamily="34" charset="0"/>
              </a:rPr>
              <a:t>Forum</a:t>
            </a:r>
            <a:r>
              <a:rPr lang="es-ES" sz="1800" dirty="0">
                <a:effectLst/>
                <a:latin typeface="Arial" panose="020B0604020202020204" pitchFamily="34" charset="0"/>
                <a:ea typeface="Calibri" panose="020F0502020204030204" pitchFamily="34" charset="0"/>
              </a:rPr>
              <a:t>, 2020</a:t>
            </a:r>
            <a:endParaRPr lang="de-DE" dirty="0"/>
          </a:p>
        </p:txBody>
      </p:sp>
    </p:spTree>
    <p:extLst>
      <p:ext uri="{BB962C8B-B14F-4D97-AF65-F5344CB8AC3E}">
        <p14:creationId xmlns:p14="http://schemas.microsoft.com/office/powerpoint/2010/main" val="3512983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extLst>
              <p:ext uri="{D42A27DB-BD31-4B8C-83A1-F6EECF244321}">
                <p14:modId xmlns:p14="http://schemas.microsoft.com/office/powerpoint/2010/main" val="2056763318"/>
              </p:ext>
            </p:extLst>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Marcador de contenido 2">
            <a:extLst>
              <a:ext uri="{FF2B5EF4-FFF2-40B4-BE49-F238E27FC236}">
                <a16:creationId xmlns:a16="http://schemas.microsoft.com/office/drawing/2014/main" id="{2DF41684-5AFB-DBD0-FB2D-CEAD203B98A6}"/>
              </a:ext>
            </a:extLst>
          </p:cNvPr>
          <p:cNvSpPr txBox="1">
            <a:spLocks/>
          </p:cNvSpPr>
          <p:nvPr/>
        </p:nvSpPr>
        <p:spPr>
          <a:xfrm>
            <a:off x="8046720" y="2468481"/>
            <a:ext cx="3291839" cy="29120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spcAft>
                <a:spcPts val="600"/>
              </a:spcAft>
            </a:pPr>
            <a:r>
              <a:rPr lang="en-US" sz="1800" dirty="0">
                <a:latin typeface="Arial" panose="020B0604020202020204" pitchFamily="34" charset="0"/>
                <a:ea typeface="Calibri" panose="020F0502020204030204" pitchFamily="34" charset="0"/>
              </a:rPr>
              <a:t>One t</a:t>
            </a:r>
            <a:r>
              <a:rPr lang="en-US" sz="1800" dirty="0">
                <a:effectLst/>
                <a:latin typeface="Arial" panose="020B0604020202020204" pitchFamily="34" charset="0"/>
                <a:ea typeface="Calibri" panose="020F0502020204030204" pitchFamily="34" charset="0"/>
              </a:rPr>
              <a:t>ransformations that is generated in the African continent is aimed at energy, which has gone from using 1.74% renewable energy (excluding hydroelectric energy).</a:t>
            </a:r>
            <a:endParaRPr lang="de-DE" dirty="0"/>
          </a:p>
        </p:txBody>
      </p:sp>
      <p:sp>
        <p:nvSpPr>
          <p:cNvPr id="7" name="CuadroTexto 6">
            <a:extLst>
              <a:ext uri="{FF2B5EF4-FFF2-40B4-BE49-F238E27FC236}">
                <a16:creationId xmlns:a16="http://schemas.microsoft.com/office/drawing/2014/main" id="{CEA57721-EC9D-896A-35EC-5D774820F7B0}"/>
              </a:ext>
            </a:extLst>
          </p:cNvPr>
          <p:cNvSpPr txBox="1"/>
          <p:nvPr/>
        </p:nvSpPr>
        <p:spPr>
          <a:xfrm>
            <a:off x="9692639" y="5380494"/>
            <a:ext cx="2767819" cy="369332"/>
          </a:xfrm>
          <a:prstGeom prst="rect">
            <a:avLst/>
          </a:prstGeom>
          <a:noFill/>
        </p:spPr>
        <p:txBody>
          <a:bodyPr wrap="square">
            <a:spAutoFit/>
          </a:bodyPr>
          <a:lstStyle/>
          <a:p>
            <a:r>
              <a:rPr lang="de-DE" dirty="0"/>
              <a:t>Simón Ballesteros, 2020</a:t>
            </a:r>
          </a:p>
        </p:txBody>
      </p:sp>
      <p:pic>
        <p:nvPicPr>
          <p:cNvPr id="3" name="Grafik 2">
            <a:extLst>
              <a:ext uri="{FF2B5EF4-FFF2-40B4-BE49-F238E27FC236}">
                <a16:creationId xmlns:a16="http://schemas.microsoft.com/office/drawing/2014/main" id="{D02067DA-263B-4E1D-0551-EE76C222E8D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9065" y="2468481"/>
            <a:ext cx="8205283" cy="2543810"/>
          </a:xfrm>
          <a:prstGeom prst="rect">
            <a:avLst/>
          </a:prstGeom>
          <a:noFill/>
          <a:ln>
            <a:noFill/>
          </a:ln>
        </p:spPr>
      </p:pic>
    </p:spTree>
    <p:extLst>
      <p:ext uri="{BB962C8B-B14F-4D97-AF65-F5344CB8AC3E}">
        <p14:creationId xmlns:p14="http://schemas.microsoft.com/office/powerpoint/2010/main" val="2952517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Imagen 6">
            <a:extLst>
              <a:ext uri="{FF2B5EF4-FFF2-40B4-BE49-F238E27FC236}">
                <a16:creationId xmlns:a16="http://schemas.microsoft.com/office/drawing/2014/main" id="{AEDE6379-B957-E694-A0DF-F0154E2C199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19709" y="1350498"/>
            <a:ext cx="6858001" cy="5143501"/>
          </a:xfrm>
          <a:prstGeom prst="rect">
            <a:avLst/>
          </a:prstGeom>
        </p:spPr>
      </p:pic>
      <p:sp>
        <p:nvSpPr>
          <p:cNvPr id="9" name="CuadroTexto 8">
            <a:extLst>
              <a:ext uri="{FF2B5EF4-FFF2-40B4-BE49-F238E27FC236}">
                <a16:creationId xmlns:a16="http://schemas.microsoft.com/office/drawing/2014/main" id="{28866B84-5D98-0D4D-BD51-8609451C02A0}"/>
              </a:ext>
            </a:extLst>
          </p:cNvPr>
          <p:cNvSpPr txBox="1"/>
          <p:nvPr/>
        </p:nvSpPr>
        <p:spPr>
          <a:xfrm>
            <a:off x="946928" y="2645898"/>
            <a:ext cx="2471521" cy="1938992"/>
          </a:xfrm>
          <a:prstGeom prst="rect">
            <a:avLst/>
          </a:prstGeom>
          <a:noFill/>
        </p:spPr>
        <p:txBody>
          <a:bodyPr wrap="square">
            <a:spAutoFit/>
          </a:bodyPr>
          <a:lstStyle/>
          <a:p>
            <a:pPr algn="ctr"/>
            <a:r>
              <a:rPr lang="en-US" sz="2400" b="1" dirty="0">
                <a:effectLst/>
                <a:latin typeface="Arial" panose="020B0604020202020204" pitchFamily="34" charset="0"/>
                <a:ea typeface="Calibri" panose="020F0502020204030204" pitchFamily="34" charset="0"/>
              </a:rPr>
              <a:t>Energy management in Ghana, a country south of the Sahara</a:t>
            </a:r>
            <a:endParaRPr lang="de-DE" sz="2400" b="1" dirty="0"/>
          </a:p>
        </p:txBody>
      </p:sp>
    </p:spTree>
    <p:extLst>
      <p:ext uri="{BB962C8B-B14F-4D97-AF65-F5344CB8AC3E}">
        <p14:creationId xmlns:p14="http://schemas.microsoft.com/office/powerpoint/2010/main" val="778012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descr="Energías renovables Ghana">
            <a:extLst>
              <a:ext uri="{FF2B5EF4-FFF2-40B4-BE49-F238E27FC236}">
                <a16:creationId xmlns:a16="http://schemas.microsoft.com/office/drawing/2014/main" id="{9A49D6F9-0407-9A0F-609F-3D666DCA7BC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72278" y="3429000"/>
            <a:ext cx="11699328" cy="3270348"/>
          </a:xfrm>
          <a:prstGeom prst="rect">
            <a:avLst/>
          </a:prstGeom>
          <a:noFill/>
          <a:ln>
            <a:noFill/>
          </a:ln>
        </p:spPr>
      </p:pic>
      <p:sp>
        <p:nvSpPr>
          <p:cNvPr id="7" name="CuadroTexto 6">
            <a:extLst>
              <a:ext uri="{FF2B5EF4-FFF2-40B4-BE49-F238E27FC236}">
                <a16:creationId xmlns:a16="http://schemas.microsoft.com/office/drawing/2014/main" id="{AAC58C23-FE6A-753C-F830-1D3D5321FF52}"/>
              </a:ext>
            </a:extLst>
          </p:cNvPr>
          <p:cNvSpPr txBox="1"/>
          <p:nvPr/>
        </p:nvSpPr>
        <p:spPr>
          <a:xfrm>
            <a:off x="595097" y="1597294"/>
            <a:ext cx="11053690" cy="707886"/>
          </a:xfrm>
          <a:prstGeom prst="rect">
            <a:avLst/>
          </a:prstGeom>
          <a:noFill/>
        </p:spPr>
        <p:txBody>
          <a:bodyPr wrap="square">
            <a:spAutoFit/>
          </a:bodyPr>
          <a:lstStyle/>
          <a:p>
            <a:r>
              <a:rPr lang="en-US" sz="2000" dirty="0">
                <a:latin typeface="Arial" panose="020B0604020202020204" pitchFamily="34" charset="0"/>
                <a:ea typeface="Calibri" panose="020F0502020204030204" pitchFamily="34" charset="0"/>
              </a:rPr>
              <a:t>T</a:t>
            </a:r>
            <a:r>
              <a:rPr lang="en-US" sz="2000" dirty="0">
                <a:effectLst/>
                <a:latin typeface="Arial" panose="020B0604020202020204" pitchFamily="34" charset="0"/>
                <a:ea typeface="Calibri" panose="020F0502020204030204" pitchFamily="34" charset="0"/>
              </a:rPr>
              <a:t>he percentage participation from 1990 to 2019, in which it can be seen that production through renewable energy represented around 41.8% of total real consumption in Ghana until 2019.</a:t>
            </a:r>
            <a:endParaRPr lang="de-DE" sz="2000" dirty="0"/>
          </a:p>
        </p:txBody>
      </p:sp>
      <p:sp>
        <p:nvSpPr>
          <p:cNvPr id="9" name="CuadroTexto 8">
            <a:extLst>
              <a:ext uri="{FF2B5EF4-FFF2-40B4-BE49-F238E27FC236}">
                <a16:creationId xmlns:a16="http://schemas.microsoft.com/office/drawing/2014/main" id="{866C3CD1-80DC-312D-B896-9406D2DFEA50}"/>
              </a:ext>
            </a:extLst>
          </p:cNvPr>
          <p:cNvSpPr txBox="1"/>
          <p:nvPr/>
        </p:nvSpPr>
        <p:spPr>
          <a:xfrm>
            <a:off x="8936501" y="2651646"/>
            <a:ext cx="2838157" cy="369332"/>
          </a:xfrm>
          <a:prstGeom prst="rect">
            <a:avLst/>
          </a:prstGeom>
          <a:noFill/>
        </p:spPr>
        <p:txBody>
          <a:bodyPr wrap="square">
            <a:spAutoFit/>
          </a:bodyPr>
          <a:lstStyle/>
          <a:p>
            <a:r>
              <a:rPr lang="es-ES" sz="1800" dirty="0">
                <a:effectLst/>
                <a:latin typeface="Arial" panose="020B0604020202020204" pitchFamily="34" charset="0"/>
                <a:ea typeface="Calibri" panose="020F0502020204030204" pitchFamily="34" charset="0"/>
              </a:rPr>
              <a:t>DatosMundial.com, 2023</a:t>
            </a:r>
            <a:endParaRPr lang="de-DE" dirty="0"/>
          </a:p>
        </p:txBody>
      </p:sp>
    </p:spTree>
    <p:extLst>
      <p:ext uri="{BB962C8B-B14F-4D97-AF65-F5344CB8AC3E}">
        <p14:creationId xmlns:p14="http://schemas.microsoft.com/office/powerpoint/2010/main" val="203581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Tabla 5">
            <a:extLst>
              <a:ext uri="{FF2B5EF4-FFF2-40B4-BE49-F238E27FC236}">
                <a16:creationId xmlns:a16="http://schemas.microsoft.com/office/drawing/2014/main" id="{CF21B52F-D3FF-91B2-0D2A-AD37A473320B}"/>
              </a:ext>
            </a:extLst>
          </p:cNvPr>
          <p:cNvGraphicFramePr>
            <a:graphicFrameLocks noGrp="1"/>
          </p:cNvGraphicFramePr>
          <p:nvPr>
            <p:extLst>
              <p:ext uri="{D42A27DB-BD31-4B8C-83A1-F6EECF244321}">
                <p14:modId xmlns:p14="http://schemas.microsoft.com/office/powerpoint/2010/main" val="3414515599"/>
              </p:ext>
            </p:extLst>
          </p:nvPr>
        </p:nvGraphicFramePr>
        <p:xfrm>
          <a:off x="689316" y="1069140"/>
          <a:ext cx="10719582" cy="4238961"/>
        </p:xfrm>
        <a:graphic>
          <a:graphicData uri="http://schemas.openxmlformats.org/drawingml/2006/table">
            <a:tbl>
              <a:tblPr firstRow="1" firstCol="1" bandRow="1">
                <a:tableStyleId>{5C22544A-7EE6-4342-B048-85BDC9FD1C3A}</a:tableStyleId>
              </a:tblPr>
              <a:tblGrid>
                <a:gridCol w="1786597">
                  <a:extLst>
                    <a:ext uri="{9D8B030D-6E8A-4147-A177-3AD203B41FA5}">
                      <a16:colId xmlns:a16="http://schemas.microsoft.com/office/drawing/2014/main" val="3013697570"/>
                    </a:ext>
                  </a:extLst>
                </a:gridCol>
                <a:gridCol w="1786597">
                  <a:extLst>
                    <a:ext uri="{9D8B030D-6E8A-4147-A177-3AD203B41FA5}">
                      <a16:colId xmlns:a16="http://schemas.microsoft.com/office/drawing/2014/main" val="2796540562"/>
                    </a:ext>
                  </a:extLst>
                </a:gridCol>
                <a:gridCol w="1786597">
                  <a:extLst>
                    <a:ext uri="{9D8B030D-6E8A-4147-A177-3AD203B41FA5}">
                      <a16:colId xmlns:a16="http://schemas.microsoft.com/office/drawing/2014/main" val="3179254291"/>
                    </a:ext>
                  </a:extLst>
                </a:gridCol>
                <a:gridCol w="1786597">
                  <a:extLst>
                    <a:ext uri="{9D8B030D-6E8A-4147-A177-3AD203B41FA5}">
                      <a16:colId xmlns:a16="http://schemas.microsoft.com/office/drawing/2014/main" val="3731709010"/>
                    </a:ext>
                  </a:extLst>
                </a:gridCol>
                <a:gridCol w="1786597">
                  <a:extLst>
                    <a:ext uri="{9D8B030D-6E8A-4147-A177-3AD203B41FA5}">
                      <a16:colId xmlns:a16="http://schemas.microsoft.com/office/drawing/2014/main" val="387133048"/>
                    </a:ext>
                  </a:extLst>
                </a:gridCol>
                <a:gridCol w="1786597">
                  <a:extLst>
                    <a:ext uri="{9D8B030D-6E8A-4147-A177-3AD203B41FA5}">
                      <a16:colId xmlns:a16="http://schemas.microsoft.com/office/drawing/2014/main" val="2358712090"/>
                    </a:ext>
                  </a:extLst>
                </a:gridCol>
              </a:tblGrid>
              <a:tr h="1208589">
                <a:tc>
                  <a:txBody>
                    <a:bodyPr/>
                    <a:lstStyle/>
                    <a:p>
                      <a:pPr algn="ctr">
                        <a:lnSpc>
                          <a:spcPct val="107000"/>
                        </a:lnSpc>
                        <a:spcAft>
                          <a:spcPts val="800"/>
                        </a:spcAft>
                      </a:pPr>
                      <a:r>
                        <a:rPr lang="de-DE" sz="1600">
                          <a:effectLst/>
                        </a:rPr>
                        <a:t>Energy source</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de-DE" sz="1600">
                          <a:effectLst/>
                        </a:rPr>
                        <a:t>Total in Ghana</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de-DE" sz="1600">
                          <a:effectLst/>
                        </a:rPr>
                        <a:t>Percentage</a:t>
                      </a:r>
                    </a:p>
                    <a:p>
                      <a:pPr algn="ctr">
                        <a:lnSpc>
                          <a:spcPct val="107000"/>
                        </a:lnSpc>
                        <a:spcAft>
                          <a:spcPts val="800"/>
                        </a:spcAft>
                      </a:pPr>
                      <a:r>
                        <a:rPr lang="de-DE" sz="1600">
                          <a:effectLst/>
                        </a:rPr>
                        <a:t>in Ghana</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de-DE" sz="1600">
                          <a:effectLst/>
                        </a:rPr>
                        <a:t>Percentage</a:t>
                      </a:r>
                    </a:p>
                    <a:p>
                      <a:pPr algn="ctr">
                        <a:lnSpc>
                          <a:spcPct val="107000"/>
                        </a:lnSpc>
                        <a:spcAft>
                          <a:spcPts val="800"/>
                        </a:spcAft>
                      </a:pPr>
                      <a:r>
                        <a:rPr lang="de-DE" sz="1600">
                          <a:effectLst/>
                        </a:rPr>
                        <a:t>in USA</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de-DE" sz="1600">
                          <a:effectLst/>
                        </a:rPr>
                        <a:t>per capita in Ghana</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de-DE" sz="1600">
                          <a:effectLst/>
                        </a:rPr>
                        <a:t>per capita</a:t>
                      </a:r>
                    </a:p>
                    <a:p>
                      <a:pPr algn="ctr">
                        <a:lnSpc>
                          <a:spcPct val="107000"/>
                        </a:lnSpc>
                        <a:spcAft>
                          <a:spcPts val="800"/>
                        </a:spcAft>
                      </a:pPr>
                      <a:r>
                        <a:rPr lang="de-DE" sz="1600">
                          <a:effectLst/>
                        </a:rPr>
                        <a:t>in USA</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788254820"/>
                  </a:ext>
                </a:extLst>
              </a:tr>
              <a:tr h="480851">
                <a:tc>
                  <a:txBody>
                    <a:bodyPr/>
                    <a:lstStyle/>
                    <a:p>
                      <a:pPr>
                        <a:lnSpc>
                          <a:spcPct val="107000"/>
                        </a:lnSpc>
                        <a:spcAft>
                          <a:spcPts val="800"/>
                        </a:spcAft>
                      </a:pPr>
                      <a:r>
                        <a:rPr lang="de-DE" sz="1600">
                          <a:effectLst/>
                        </a:rPr>
                        <a:t>Fossil energy sources</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dirty="0">
                          <a:effectLst/>
                        </a:rPr>
                        <a:t>19,31 MM kWh</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58,0 %</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70,0 %</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588,19 kWh</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20.083,19 kWh</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78366666"/>
                  </a:ext>
                </a:extLst>
              </a:tr>
              <a:tr h="480851">
                <a:tc>
                  <a:txBody>
                    <a:bodyPr/>
                    <a:lstStyle/>
                    <a:p>
                      <a:pPr>
                        <a:lnSpc>
                          <a:spcPct val="107000"/>
                        </a:lnSpc>
                        <a:spcAft>
                          <a:spcPts val="800"/>
                        </a:spcAft>
                      </a:pPr>
                      <a:r>
                        <a:rPr lang="de-DE" sz="1600">
                          <a:effectLst/>
                        </a:rPr>
                        <a:t>Nuclear energy</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dirty="0">
                          <a:effectLst/>
                        </a:rPr>
                        <a:t>0,00 kWh</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dirty="0">
                          <a:effectLst/>
                        </a:rPr>
                        <a:t>0,0 %</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dirty="0">
                          <a:effectLst/>
                        </a:rPr>
                        <a:t>9,0 %</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0,00 kWh</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2.582,12 kWh</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26408616"/>
                  </a:ext>
                </a:extLst>
              </a:tr>
              <a:tr h="480851">
                <a:tc>
                  <a:txBody>
                    <a:bodyPr/>
                    <a:lstStyle/>
                    <a:p>
                      <a:pPr>
                        <a:lnSpc>
                          <a:spcPct val="107000"/>
                        </a:lnSpc>
                        <a:spcAft>
                          <a:spcPts val="800"/>
                        </a:spcAft>
                      </a:pPr>
                      <a:r>
                        <a:rPr lang="de-DE" sz="1600">
                          <a:effectLst/>
                        </a:rPr>
                        <a:t>Hydroelectric power</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13,98 MM kWh</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dirty="0">
                          <a:effectLst/>
                        </a:rPr>
                        <a:t>42,0 %</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dirty="0">
                          <a:effectLst/>
                        </a:rPr>
                        <a:t>7,0 %</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dirty="0">
                          <a:effectLst/>
                        </a:rPr>
                        <a:t>425,93 kWh</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2.008,32 kWh</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020166687"/>
                  </a:ext>
                </a:extLst>
              </a:tr>
              <a:tr h="480851">
                <a:tc>
                  <a:txBody>
                    <a:bodyPr/>
                    <a:lstStyle/>
                    <a:p>
                      <a:pPr>
                        <a:lnSpc>
                          <a:spcPct val="107000"/>
                        </a:lnSpc>
                        <a:spcAft>
                          <a:spcPts val="800"/>
                        </a:spcAft>
                      </a:pPr>
                      <a:r>
                        <a:rPr lang="de-DE" sz="1600">
                          <a:effectLst/>
                        </a:rPr>
                        <a:t>Renewable energies</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332,97 M kWh</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1,0 %</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14,0 %</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dirty="0">
                          <a:effectLst/>
                        </a:rPr>
                        <a:t>10,14 kWh</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dirty="0">
                          <a:effectLst/>
                        </a:rPr>
                        <a:t>4.016,64 kWh</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75861434"/>
                  </a:ext>
                </a:extLst>
              </a:tr>
              <a:tr h="480851">
                <a:tc>
                  <a:txBody>
                    <a:bodyPr/>
                    <a:lstStyle/>
                    <a:p>
                      <a:pPr>
                        <a:lnSpc>
                          <a:spcPct val="107000"/>
                        </a:lnSpc>
                        <a:spcAft>
                          <a:spcPts val="800"/>
                        </a:spcAft>
                      </a:pPr>
                      <a:r>
                        <a:rPr lang="de-DE" sz="1600">
                          <a:effectLst/>
                        </a:rPr>
                        <a:t>Total production capacity</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33,30 MM kWh</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dirty="0">
                          <a:effectLst/>
                        </a:rPr>
                        <a:t>100,0 %</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dirty="0">
                          <a:effectLst/>
                        </a:rPr>
                        <a:t>100,0 %</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1.014,12 kWh</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dirty="0">
                          <a:effectLst/>
                        </a:rPr>
                        <a:t>28.690,27 kWh</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30724093"/>
                  </a:ext>
                </a:extLst>
              </a:tr>
              <a:tr h="480851">
                <a:tc>
                  <a:txBody>
                    <a:bodyPr/>
                    <a:lstStyle/>
                    <a:p>
                      <a:pPr>
                        <a:lnSpc>
                          <a:spcPct val="107000"/>
                        </a:lnSpc>
                        <a:spcAft>
                          <a:spcPts val="800"/>
                        </a:spcAft>
                      </a:pPr>
                      <a:r>
                        <a:rPr lang="de-DE" sz="1600">
                          <a:effectLst/>
                        </a:rPr>
                        <a:t>Actual total production</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12,52 MM kWh</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37,6 %</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43,0 %</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a:effectLst/>
                        </a:rPr>
                        <a:t>381,32 kWh</a:t>
                      </a:r>
                      <a:endParaRPr lang="de-DE"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800"/>
                        </a:spcAft>
                      </a:pPr>
                      <a:r>
                        <a:rPr lang="de-DE" sz="1600" dirty="0">
                          <a:effectLst/>
                        </a:rPr>
                        <a:t>12.338,29 kWh</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23234802"/>
                  </a:ext>
                </a:extLst>
              </a:tr>
            </a:tbl>
          </a:graphicData>
        </a:graphic>
      </p:graphicFrame>
      <p:sp>
        <p:nvSpPr>
          <p:cNvPr id="9" name="CuadroTexto 8">
            <a:extLst>
              <a:ext uri="{FF2B5EF4-FFF2-40B4-BE49-F238E27FC236}">
                <a16:creationId xmlns:a16="http://schemas.microsoft.com/office/drawing/2014/main" id="{5301AA1A-B576-5C29-12BB-B19B04CF7181}"/>
              </a:ext>
            </a:extLst>
          </p:cNvPr>
          <p:cNvSpPr txBox="1"/>
          <p:nvPr/>
        </p:nvSpPr>
        <p:spPr>
          <a:xfrm>
            <a:off x="332935" y="5308101"/>
            <a:ext cx="11335043" cy="1446550"/>
          </a:xfrm>
          <a:prstGeom prst="rect">
            <a:avLst/>
          </a:prstGeom>
          <a:noFill/>
        </p:spPr>
        <p:txBody>
          <a:bodyPr wrap="square">
            <a:spAutoFit/>
          </a:bodyPr>
          <a:lstStyle/>
          <a:p>
            <a:pPr algn="just"/>
            <a:r>
              <a:rPr lang="en-GB" sz="2200" dirty="0">
                <a:effectLst/>
                <a:latin typeface="Arial" panose="020B0604020202020204" pitchFamily="34" charset="0"/>
                <a:ea typeface="Calibri" panose="020F0502020204030204" pitchFamily="34" charset="0"/>
              </a:rPr>
              <a:t>The power generation capacity in Ghana under ideal conditions since the value shown is theoretical as it would be the amount of power that could be generated from all the power plants under permanent and full use of the total capacity</a:t>
            </a:r>
            <a:r>
              <a:rPr lang="en-US" sz="2200" dirty="0">
                <a:effectLst/>
                <a:latin typeface="Arial" panose="020B0604020202020204" pitchFamily="34" charset="0"/>
                <a:ea typeface="Calibri" panose="020F0502020204030204" pitchFamily="34" charset="0"/>
              </a:rPr>
              <a:t>, as well as comparing some indicators with USA</a:t>
            </a:r>
            <a:r>
              <a:rPr lang="en-GB" sz="2200" dirty="0">
                <a:effectLst/>
                <a:latin typeface="Arial" panose="020B0604020202020204" pitchFamily="34" charset="0"/>
                <a:ea typeface="Calibri" panose="020F0502020204030204" pitchFamily="34" charset="0"/>
              </a:rPr>
              <a:t>.</a:t>
            </a:r>
            <a:endParaRPr lang="de-DE" sz="2200" dirty="0"/>
          </a:p>
        </p:txBody>
      </p:sp>
      <p:sp>
        <p:nvSpPr>
          <p:cNvPr id="11" name="CuadroTexto 10">
            <a:extLst>
              <a:ext uri="{FF2B5EF4-FFF2-40B4-BE49-F238E27FC236}">
                <a16:creationId xmlns:a16="http://schemas.microsoft.com/office/drawing/2014/main" id="{A1B238FF-445B-B926-3D61-95230E790F16}"/>
              </a:ext>
            </a:extLst>
          </p:cNvPr>
          <p:cNvSpPr txBox="1"/>
          <p:nvPr/>
        </p:nvSpPr>
        <p:spPr>
          <a:xfrm>
            <a:off x="8950570" y="6488668"/>
            <a:ext cx="2908495" cy="369332"/>
          </a:xfrm>
          <a:prstGeom prst="rect">
            <a:avLst/>
          </a:prstGeom>
          <a:noFill/>
        </p:spPr>
        <p:txBody>
          <a:bodyPr wrap="square">
            <a:spAutoFit/>
          </a:bodyPr>
          <a:lstStyle/>
          <a:p>
            <a:r>
              <a:rPr lang="es-ES" sz="1800" dirty="0">
                <a:effectLst/>
                <a:latin typeface="Arial" panose="020B0604020202020204" pitchFamily="34" charset="0"/>
                <a:ea typeface="Calibri" panose="020F0502020204030204" pitchFamily="34" charset="0"/>
              </a:rPr>
              <a:t>DatosMundial.com, 2023</a:t>
            </a:r>
            <a:endParaRPr lang="de-DE" dirty="0"/>
          </a:p>
        </p:txBody>
      </p:sp>
    </p:spTree>
    <p:extLst>
      <p:ext uri="{BB962C8B-B14F-4D97-AF65-F5344CB8AC3E}">
        <p14:creationId xmlns:p14="http://schemas.microsoft.com/office/powerpoint/2010/main" val="3915048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a 4">
            <a:extLst>
              <a:ext uri="{FF2B5EF4-FFF2-40B4-BE49-F238E27FC236}">
                <a16:creationId xmlns:a16="http://schemas.microsoft.com/office/drawing/2014/main" id="{111DD16B-DA97-A63D-9667-DADE62C1DE57}"/>
              </a:ext>
            </a:extLst>
          </p:cNvPr>
          <p:cNvGraphicFramePr/>
          <p:nvPr>
            <p:extLst>
              <p:ext uri="{D42A27DB-BD31-4B8C-83A1-F6EECF244321}">
                <p14:modId xmlns:p14="http://schemas.microsoft.com/office/powerpoint/2010/main" val="2297670143"/>
              </p:ext>
            </p:extLst>
          </p:nvPr>
        </p:nvGraphicFramePr>
        <p:xfrm>
          <a:off x="140677" y="2138289"/>
          <a:ext cx="11887200" cy="3756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6" name="Grupo 5">
            <a:extLst>
              <a:ext uri="{FF2B5EF4-FFF2-40B4-BE49-F238E27FC236}">
                <a16:creationId xmlns:a16="http://schemas.microsoft.com/office/drawing/2014/main" id="{75CCCC05-A580-DAF9-314B-4300CEA0A290}"/>
              </a:ext>
            </a:extLst>
          </p:cNvPr>
          <p:cNvGrpSpPr/>
          <p:nvPr/>
        </p:nvGrpSpPr>
        <p:grpSpPr>
          <a:xfrm>
            <a:off x="396511" y="1482384"/>
            <a:ext cx="4414639" cy="1349447"/>
            <a:chOff x="3521796" y="1044745"/>
            <a:chExt cx="3999372" cy="3505684"/>
          </a:xfrm>
        </p:grpSpPr>
        <p:sp>
          <p:nvSpPr>
            <p:cNvPr id="7" name="Rectángulo 6">
              <a:extLst>
                <a:ext uri="{FF2B5EF4-FFF2-40B4-BE49-F238E27FC236}">
                  <a16:creationId xmlns:a16="http://schemas.microsoft.com/office/drawing/2014/main" id="{A7C3A793-2C26-77A5-775E-0E4E2762A5BB}"/>
                </a:ext>
              </a:extLst>
            </p:cNvPr>
            <p:cNvSpPr/>
            <p:nvPr/>
          </p:nvSpPr>
          <p:spPr>
            <a:xfrm>
              <a:off x="3521796" y="1044745"/>
              <a:ext cx="3999372" cy="3505684"/>
            </a:xfrm>
            <a:prstGeom prst="rect">
              <a:avLst/>
            </a:prstGeom>
          </p:spPr>
          <p:style>
            <a:lnRef idx="2">
              <a:schemeClr val="accent1"/>
            </a:lnRef>
            <a:fillRef idx="1">
              <a:schemeClr val="lt1"/>
            </a:fillRef>
            <a:effectRef idx="0">
              <a:schemeClr val="accent1"/>
            </a:effectRef>
            <a:fontRef idx="minor">
              <a:schemeClr val="dk1"/>
            </a:fontRef>
          </p:style>
        </p:sp>
        <p:sp>
          <p:nvSpPr>
            <p:cNvPr id="8" name="CuadroTexto 7">
              <a:extLst>
                <a:ext uri="{FF2B5EF4-FFF2-40B4-BE49-F238E27FC236}">
                  <a16:creationId xmlns:a16="http://schemas.microsoft.com/office/drawing/2014/main" id="{9E53538E-1771-49E8-BE16-B08BAFFCB24C}"/>
                </a:ext>
              </a:extLst>
            </p:cNvPr>
            <p:cNvSpPr txBox="1"/>
            <p:nvPr/>
          </p:nvSpPr>
          <p:spPr>
            <a:xfrm>
              <a:off x="3521796" y="1044745"/>
              <a:ext cx="3999372" cy="3505684"/>
            </a:xfrm>
            <a:prstGeom prst="rect">
              <a:avLst/>
            </a:prstGeom>
          </p:spPr>
          <p:style>
            <a:lnRef idx="2">
              <a:schemeClr val="accent1"/>
            </a:lnRef>
            <a:fillRef idx="1">
              <a:schemeClr val="lt1"/>
            </a:fillRef>
            <a:effectRef idx="0">
              <a:schemeClr val="accent1"/>
            </a:effectRef>
            <a:fontRef idx="minor">
              <a:schemeClr val="dk1"/>
            </a:fontRef>
          </p:style>
          <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n-US" sz="2800" b="1" kern="1200" dirty="0"/>
                <a:t>Historical synthesis of Ghana's energy development and policy</a:t>
              </a:r>
              <a:endParaRPr lang="de-DE" sz="2800" kern="1200" dirty="0"/>
            </a:p>
          </p:txBody>
        </p:sp>
      </p:grpSp>
      <p:grpSp>
        <p:nvGrpSpPr>
          <p:cNvPr id="9" name="Grupo 8">
            <a:extLst>
              <a:ext uri="{FF2B5EF4-FFF2-40B4-BE49-F238E27FC236}">
                <a16:creationId xmlns:a16="http://schemas.microsoft.com/office/drawing/2014/main" id="{385C3BF4-B068-2178-4C8C-5385F493449F}"/>
              </a:ext>
            </a:extLst>
          </p:cNvPr>
          <p:cNvGrpSpPr/>
          <p:nvPr/>
        </p:nvGrpSpPr>
        <p:grpSpPr>
          <a:xfrm>
            <a:off x="8553464" y="4966386"/>
            <a:ext cx="2785096" cy="1614119"/>
            <a:chOff x="10580311" y="512840"/>
            <a:chExt cx="1218587" cy="1068163"/>
          </a:xfrm>
        </p:grpSpPr>
        <p:sp>
          <p:nvSpPr>
            <p:cNvPr id="10" name="Rectángulo 9">
              <a:extLst>
                <a:ext uri="{FF2B5EF4-FFF2-40B4-BE49-F238E27FC236}">
                  <a16:creationId xmlns:a16="http://schemas.microsoft.com/office/drawing/2014/main" id="{BAB0468C-E931-F0F4-6708-4F0F9A70070F}"/>
                </a:ext>
              </a:extLst>
            </p:cNvPr>
            <p:cNvSpPr/>
            <p:nvPr/>
          </p:nvSpPr>
          <p:spPr>
            <a:xfrm>
              <a:off x="10580311" y="512840"/>
              <a:ext cx="1218587" cy="1068163"/>
            </a:xfrm>
            <a:prstGeom prst="rect">
              <a:avLst/>
            </a:prstGeom>
          </p:spPr>
          <p:style>
            <a:lnRef idx="2">
              <a:schemeClr val="accent1"/>
            </a:lnRef>
            <a:fillRef idx="1">
              <a:schemeClr val="lt1"/>
            </a:fillRef>
            <a:effectRef idx="0">
              <a:schemeClr val="accent1"/>
            </a:effectRef>
            <a:fontRef idx="minor">
              <a:schemeClr val="dk1"/>
            </a:fontRef>
          </p:style>
        </p:sp>
        <p:sp>
          <p:nvSpPr>
            <p:cNvPr id="11" name="CuadroTexto 10">
              <a:extLst>
                <a:ext uri="{FF2B5EF4-FFF2-40B4-BE49-F238E27FC236}">
                  <a16:creationId xmlns:a16="http://schemas.microsoft.com/office/drawing/2014/main" id="{4C41D072-B345-072E-7C20-4F876EB9EB62}"/>
                </a:ext>
              </a:extLst>
            </p:cNvPr>
            <p:cNvSpPr txBox="1"/>
            <p:nvPr/>
          </p:nvSpPr>
          <p:spPr>
            <a:xfrm>
              <a:off x="10580311" y="512840"/>
              <a:ext cx="1218587" cy="1068163"/>
            </a:xfrm>
            <a:prstGeom prst="rect">
              <a:avLst/>
            </a:prstGeom>
          </p:spPr>
          <p:style>
            <a:lnRef idx="2">
              <a:schemeClr val="accent1"/>
            </a:lnRef>
            <a:fillRef idx="1">
              <a:schemeClr val="lt1"/>
            </a:fillRef>
            <a:effectRef idx="0">
              <a:schemeClr val="accent1"/>
            </a:effectRef>
            <a:fontRef idx="minor">
              <a:schemeClr val="dk1"/>
            </a:fontRef>
          </p:style>
          <p:txBody>
            <a:bodyPr spcFirstLastPara="0" vert="horz" wrap="square" lIns="38100" tIns="38100" rIns="38100" bIns="38100" numCol="1" spcCol="1270" anchor="t" anchorCtr="0">
              <a:noAutofit/>
            </a:bodyPr>
            <a:lstStyle/>
            <a:p>
              <a:pPr marL="0" lvl="0" indent="0" algn="ctr" defTabSz="444500">
                <a:lnSpc>
                  <a:spcPct val="90000"/>
                </a:lnSpc>
                <a:spcBef>
                  <a:spcPct val="0"/>
                </a:spcBef>
                <a:spcAft>
                  <a:spcPct val="35000"/>
                </a:spcAft>
                <a:buNone/>
              </a:pPr>
              <a:r>
                <a:rPr lang="en-US" sz="2800" kern="1200" dirty="0"/>
                <a:t>Until 1965, 75% of electricity was used in the capital Accra</a:t>
              </a:r>
              <a:endParaRPr lang="de-DE" sz="2800" kern="1200" dirty="0"/>
            </a:p>
          </p:txBody>
        </p:sp>
      </p:grpSp>
      <p:sp>
        <p:nvSpPr>
          <p:cNvPr id="13" name="CuadroTexto 12">
            <a:extLst>
              <a:ext uri="{FF2B5EF4-FFF2-40B4-BE49-F238E27FC236}">
                <a16:creationId xmlns:a16="http://schemas.microsoft.com/office/drawing/2014/main" id="{C85CCF72-1653-E813-B63B-EE7175A15C46}"/>
              </a:ext>
            </a:extLst>
          </p:cNvPr>
          <p:cNvSpPr txBox="1"/>
          <p:nvPr/>
        </p:nvSpPr>
        <p:spPr>
          <a:xfrm>
            <a:off x="1579098" y="6395839"/>
            <a:ext cx="2599007" cy="369332"/>
          </a:xfrm>
          <a:prstGeom prst="rect">
            <a:avLst/>
          </a:prstGeom>
          <a:noFill/>
        </p:spPr>
        <p:txBody>
          <a:bodyPr wrap="square">
            <a:spAutoFit/>
          </a:bodyPr>
          <a:lstStyle/>
          <a:p>
            <a:r>
              <a:rPr lang="es-ES_tradnl" sz="1800" kern="1200" dirty="0"/>
              <a:t>(</a:t>
            </a:r>
            <a:r>
              <a:rPr lang="es-ES_tradnl" sz="1800" kern="1200" dirty="0" err="1"/>
              <a:t>ResearchDivision</a:t>
            </a:r>
            <a:r>
              <a:rPr lang="es-ES_tradnl" sz="1800" kern="1200" dirty="0"/>
              <a:t>, 1994)</a:t>
            </a:r>
            <a:endParaRPr lang="de-DE" dirty="0"/>
          </a:p>
        </p:txBody>
      </p:sp>
    </p:spTree>
    <p:extLst>
      <p:ext uri="{BB962C8B-B14F-4D97-AF65-F5344CB8AC3E}">
        <p14:creationId xmlns:p14="http://schemas.microsoft.com/office/powerpoint/2010/main" val="1862837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Grafik 1">
            <a:extLst>
              <a:ext uri="{FF2B5EF4-FFF2-40B4-BE49-F238E27FC236}">
                <a16:creationId xmlns:a16="http://schemas.microsoft.com/office/drawing/2014/main" id="{4DAEA600-415B-0EAF-1D75-BDBB38D8E00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1058252"/>
            <a:ext cx="6484061" cy="3274597"/>
          </a:xfrm>
          <a:prstGeom prst="rect">
            <a:avLst/>
          </a:prstGeom>
          <a:ln/>
        </p:spPr>
        <p:style>
          <a:lnRef idx="2">
            <a:schemeClr val="accent1"/>
          </a:lnRef>
          <a:fillRef idx="1">
            <a:schemeClr val="lt1"/>
          </a:fillRef>
          <a:effectRef idx="0">
            <a:schemeClr val="accent1"/>
          </a:effectRef>
          <a:fontRef idx="minor">
            <a:schemeClr val="dk1"/>
          </a:fontRef>
        </p:style>
      </p:pic>
      <p:pic>
        <p:nvPicPr>
          <p:cNvPr id="3" name="Grafik 2">
            <a:extLst>
              <a:ext uri="{FF2B5EF4-FFF2-40B4-BE49-F238E27FC236}">
                <a16:creationId xmlns:a16="http://schemas.microsoft.com/office/drawing/2014/main" id="{5ADAF8FC-DD61-2E1D-5634-D9548A6F292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3319118"/>
            <a:ext cx="6096000" cy="3115196"/>
          </a:xfrm>
          <a:prstGeom prst="rect">
            <a:avLst/>
          </a:prstGeom>
          <a:ln/>
        </p:spPr>
        <p:style>
          <a:lnRef idx="2">
            <a:schemeClr val="accent2"/>
          </a:lnRef>
          <a:fillRef idx="1">
            <a:schemeClr val="lt1"/>
          </a:fillRef>
          <a:effectRef idx="0">
            <a:schemeClr val="accent2"/>
          </a:effectRef>
          <a:fontRef idx="minor">
            <a:schemeClr val="dk1"/>
          </a:fontRef>
        </p:style>
      </p:pic>
      <p:sp>
        <p:nvSpPr>
          <p:cNvPr id="6" name="CuadroTexto 5">
            <a:extLst>
              <a:ext uri="{FF2B5EF4-FFF2-40B4-BE49-F238E27FC236}">
                <a16:creationId xmlns:a16="http://schemas.microsoft.com/office/drawing/2014/main" id="{92F667B9-95F5-F684-12D4-A2D113AA348F}"/>
              </a:ext>
            </a:extLst>
          </p:cNvPr>
          <p:cNvSpPr txBox="1"/>
          <p:nvPr/>
        </p:nvSpPr>
        <p:spPr>
          <a:xfrm>
            <a:off x="1383322" y="4957571"/>
            <a:ext cx="4712678"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n-US" dirty="0">
                <a:latin typeface="Arial" panose="020B0604020202020204" pitchFamily="34" charset="0"/>
                <a:ea typeface="Calibri" panose="020F0502020204030204" pitchFamily="34" charset="0"/>
              </a:rPr>
              <a:t>E</a:t>
            </a:r>
            <a:r>
              <a:rPr lang="en-US" sz="1800" dirty="0">
                <a:effectLst/>
                <a:latin typeface="Arial" panose="020B0604020202020204" pitchFamily="34" charset="0"/>
                <a:ea typeface="Calibri" panose="020F0502020204030204" pitchFamily="34" charset="0"/>
              </a:rPr>
              <a:t>nergy generation and consumption maintained sustained growth until 2020, which continues today</a:t>
            </a:r>
            <a:endParaRPr lang="de-DE" dirty="0"/>
          </a:p>
        </p:txBody>
      </p:sp>
      <p:sp>
        <p:nvSpPr>
          <p:cNvPr id="8" name="CuadroTexto 7">
            <a:extLst>
              <a:ext uri="{FF2B5EF4-FFF2-40B4-BE49-F238E27FC236}">
                <a16:creationId xmlns:a16="http://schemas.microsoft.com/office/drawing/2014/main" id="{42C4ED63-2A2F-B6C7-054F-2EF0E3422288}"/>
              </a:ext>
            </a:extLst>
          </p:cNvPr>
          <p:cNvSpPr txBox="1"/>
          <p:nvPr/>
        </p:nvSpPr>
        <p:spPr>
          <a:xfrm>
            <a:off x="6484061" y="1775307"/>
            <a:ext cx="5417207"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n-US" sz="1800" dirty="0">
                <a:effectLst/>
                <a:latin typeface="Arial" panose="020B0604020202020204" pitchFamily="34" charset="0"/>
                <a:ea typeface="Calibri" panose="020F0502020204030204" pitchFamily="34" charset="0"/>
              </a:rPr>
              <a:t>energy consumption tripled between 1984 and 1990</a:t>
            </a:r>
            <a:endParaRPr lang="de-DE" dirty="0"/>
          </a:p>
        </p:txBody>
      </p:sp>
    </p:spTree>
    <p:extLst>
      <p:ext uri="{BB962C8B-B14F-4D97-AF65-F5344CB8AC3E}">
        <p14:creationId xmlns:p14="http://schemas.microsoft.com/office/powerpoint/2010/main" val="14924201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Grafik 3">
            <a:extLst>
              <a:ext uri="{FF2B5EF4-FFF2-40B4-BE49-F238E27FC236}">
                <a16:creationId xmlns:a16="http://schemas.microsoft.com/office/drawing/2014/main" id="{FEAC71D9-0362-589E-6397-8EC588F9DD2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79547" y="1096175"/>
            <a:ext cx="8289206" cy="4665649"/>
          </a:xfrm>
          <a:prstGeom prst="rect">
            <a:avLst/>
          </a:prstGeom>
          <a:noFill/>
          <a:ln>
            <a:noFill/>
          </a:ln>
        </p:spPr>
      </p:pic>
      <p:sp>
        <p:nvSpPr>
          <p:cNvPr id="5" name="CuadroTexto 4">
            <a:extLst>
              <a:ext uri="{FF2B5EF4-FFF2-40B4-BE49-F238E27FC236}">
                <a16:creationId xmlns:a16="http://schemas.microsoft.com/office/drawing/2014/main" id="{53D1E189-5FEF-0935-68F7-C58C784C61DF}"/>
              </a:ext>
            </a:extLst>
          </p:cNvPr>
          <p:cNvSpPr txBox="1"/>
          <p:nvPr/>
        </p:nvSpPr>
        <p:spPr>
          <a:xfrm>
            <a:off x="8721968" y="1650168"/>
            <a:ext cx="3290485" cy="5324535"/>
          </a:xfrm>
          <a:prstGeom prst="rect">
            <a:avLst/>
          </a:prstGeom>
          <a:noFill/>
        </p:spPr>
        <p:txBody>
          <a:bodyPr wrap="square">
            <a:spAutoFit/>
          </a:bodyPr>
          <a:lstStyle/>
          <a:p>
            <a:pPr algn="just"/>
            <a:r>
              <a:rPr lang="en-US" sz="2000" dirty="0">
                <a:effectLst/>
                <a:latin typeface="Arial" panose="020B0604020202020204" pitchFamily="34" charset="0"/>
                <a:ea typeface="Calibri" panose="020F0502020204030204" pitchFamily="34" charset="0"/>
              </a:rPr>
              <a:t>The strong correlation between economic recovery and increased energy demand in Ghana through 2021. In the last five years, the maximum energy consumption increased at a rate of 10.3%, although, the supply capacities meet the current energy demand, and even it is considered higher than the demand, it is estimated that the total demand will exceed supply capacities by 2025 (Geiger et al., 2019).</a:t>
            </a:r>
            <a:endParaRPr lang="de-DE" sz="2000" dirty="0"/>
          </a:p>
        </p:txBody>
      </p:sp>
    </p:spTree>
    <p:extLst>
      <p:ext uri="{BB962C8B-B14F-4D97-AF65-F5344CB8AC3E}">
        <p14:creationId xmlns:p14="http://schemas.microsoft.com/office/powerpoint/2010/main" val="2520968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Imagen 10">
            <a:extLst>
              <a:ext uri="{FF2B5EF4-FFF2-40B4-BE49-F238E27FC236}">
                <a16:creationId xmlns:a16="http://schemas.microsoft.com/office/drawing/2014/main" id="{0BA60393-6DF7-8E5A-6C57-79FE0B21FB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63571" y="1523354"/>
            <a:ext cx="8183929" cy="4023072"/>
          </a:xfrm>
          <a:prstGeom prst="rect">
            <a:avLst/>
          </a:prstGeom>
        </p:spPr>
        <p:style>
          <a:lnRef idx="2">
            <a:schemeClr val="accent1"/>
          </a:lnRef>
          <a:fillRef idx="1">
            <a:schemeClr val="lt1"/>
          </a:fillRef>
          <a:effectRef idx="0">
            <a:schemeClr val="accent1"/>
          </a:effectRef>
          <a:fontRef idx="minor">
            <a:schemeClr val="dk1"/>
          </a:fontRef>
        </p:style>
      </p:pic>
      <p:sp>
        <p:nvSpPr>
          <p:cNvPr id="13" name="CuadroTexto 12">
            <a:extLst>
              <a:ext uri="{FF2B5EF4-FFF2-40B4-BE49-F238E27FC236}">
                <a16:creationId xmlns:a16="http://schemas.microsoft.com/office/drawing/2014/main" id="{8C203AE4-079A-4EF3-9196-A1878F6F5891}"/>
              </a:ext>
            </a:extLst>
          </p:cNvPr>
          <p:cNvSpPr txBox="1"/>
          <p:nvPr/>
        </p:nvSpPr>
        <p:spPr>
          <a:xfrm>
            <a:off x="476250" y="6011529"/>
            <a:ext cx="1127125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Conceptual framework showing the policy making process in renewable energy sector of Ghana. The information source taken from to </a:t>
            </a:r>
            <a:r>
              <a:rPr kumimoji="0" lang="en-US"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Adobea</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et.al., 2020.</a:t>
            </a:r>
            <a:endPar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Imagen 14">
            <a:extLst>
              <a:ext uri="{FF2B5EF4-FFF2-40B4-BE49-F238E27FC236}">
                <a16:creationId xmlns:a16="http://schemas.microsoft.com/office/drawing/2014/main" id="{142CCD48-847C-7299-D65B-00A111D5F42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6786" y="1523354"/>
            <a:ext cx="3126740" cy="4023072"/>
          </a:xfrm>
          <a:prstGeom prst="rect">
            <a:avLst/>
          </a:prstGeom>
        </p:spPr>
      </p:pic>
    </p:spTree>
    <p:extLst>
      <p:ext uri="{BB962C8B-B14F-4D97-AF65-F5344CB8AC3E}">
        <p14:creationId xmlns:p14="http://schemas.microsoft.com/office/powerpoint/2010/main" val="2210546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Marcador de contenido 6">
            <a:extLst>
              <a:ext uri="{FF2B5EF4-FFF2-40B4-BE49-F238E27FC236}">
                <a16:creationId xmlns:a16="http://schemas.microsoft.com/office/drawing/2014/main" id="{7F1ABCF7-3B3C-3566-407F-908AC83D3335}"/>
              </a:ext>
            </a:extLst>
          </p:cNvPr>
          <p:cNvGraphicFramePr>
            <a:graphicFrameLocks/>
          </p:cNvGraphicFramePr>
          <p:nvPr/>
        </p:nvGraphicFramePr>
        <p:xfrm>
          <a:off x="444500" y="1117600"/>
          <a:ext cx="11417300" cy="524094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7D71A5C5-81E1-D962-DDCD-9CFD33FEA512}"/>
              </a:ext>
            </a:extLst>
          </p:cNvPr>
          <p:cNvSpPr txBox="1"/>
          <p:nvPr/>
        </p:nvSpPr>
        <p:spPr>
          <a:xfrm>
            <a:off x="8768769" y="6358548"/>
            <a:ext cx="328622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err="1">
                <a:ln>
                  <a:noFill/>
                </a:ln>
                <a:solidFill>
                  <a:prstClr val="black"/>
                </a:solidFill>
                <a:effectLst/>
                <a:uLnTx/>
                <a:uFillTx/>
                <a:latin typeface="Calibri" panose="020F0502020204030204"/>
                <a:ea typeface="+mn-ea"/>
                <a:cs typeface="+mn-cs"/>
              </a:rPr>
              <a:t>Adapted</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1800" b="0" i="0" u="none" strike="noStrike" kern="1200" cap="none" spc="0" normalizeH="0" baseline="0" noProof="0" dirty="0" err="1">
                <a:ln>
                  <a:noFill/>
                </a:ln>
                <a:solidFill>
                  <a:prstClr val="black"/>
                </a:solidFill>
                <a:effectLst/>
                <a:uLnTx/>
                <a:uFillTx/>
                <a:latin typeface="Calibri" panose="020F0502020204030204"/>
                <a:ea typeface="+mn-ea"/>
                <a:cs typeface="+mn-cs"/>
              </a:rPr>
              <a:t>from</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1800" b="0" i="0" u="none" strike="noStrike" kern="1200" cap="none" spc="0" normalizeH="0" baseline="0" noProof="0" dirty="0" err="1">
                <a:ln>
                  <a:noFill/>
                </a:ln>
                <a:solidFill>
                  <a:prstClr val="black"/>
                </a:solidFill>
                <a:effectLst/>
                <a:uLnTx/>
                <a:uFillTx/>
                <a:latin typeface="Calibri" panose="020F0502020204030204"/>
                <a:ea typeface="+mn-ea"/>
                <a:cs typeface="+mn-cs"/>
              </a:rPr>
              <a:t>Asante</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1800" b="0" i="0" u="none" strike="noStrike" kern="1200" cap="none" spc="0" normalizeH="0" baseline="0" noProof="0" dirty="0" err="1">
                <a:ln>
                  <a:noFill/>
                </a:ln>
                <a:solidFill>
                  <a:prstClr val="black"/>
                </a:solidFill>
                <a:effectLst/>
                <a:uLnTx/>
                <a:uFillTx/>
                <a:latin typeface="Calibri" panose="020F0502020204030204"/>
                <a:ea typeface="+mn-ea"/>
                <a:cs typeface="+mn-cs"/>
              </a:rPr>
              <a:t>et.al</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2022</a:t>
            </a:r>
            <a:endPar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0663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a:extLst>
              <a:ext uri="{FF2B5EF4-FFF2-40B4-BE49-F238E27FC236}">
                <a16:creationId xmlns:a16="http://schemas.microsoft.com/office/drawing/2014/main" id="{A73EA05B-7636-A173-0A5D-87B2ED943F5E}"/>
              </a:ext>
            </a:extLst>
          </p:cNvPr>
          <p:cNvSpPr txBox="1"/>
          <p:nvPr/>
        </p:nvSpPr>
        <p:spPr>
          <a:xfrm>
            <a:off x="4496385" y="1313543"/>
            <a:ext cx="4863905" cy="400110"/>
          </a:xfrm>
          <a:prstGeom prst="rect">
            <a:avLst/>
          </a:prstGeom>
          <a:noFill/>
        </p:spPr>
        <p:txBody>
          <a:bodyPr wrap="square">
            <a:spAutoFit/>
          </a:bodyPr>
          <a:lstStyle/>
          <a:p>
            <a:pPr algn="ctr"/>
            <a:r>
              <a:rPr lang="en-US" sz="2000" b="1" dirty="0">
                <a:effectLst/>
                <a:latin typeface="Arial" panose="020B0604020202020204" pitchFamily="34" charset="0"/>
                <a:ea typeface="Calibri" panose="020F0502020204030204" pitchFamily="34" charset="0"/>
              </a:rPr>
              <a:t>Analysis of energy statistics in Ghana</a:t>
            </a:r>
            <a:endParaRPr lang="de-DE" sz="2000" dirty="0"/>
          </a:p>
        </p:txBody>
      </p:sp>
      <p:pic>
        <p:nvPicPr>
          <p:cNvPr id="6" name="Imagen 5">
            <a:extLst>
              <a:ext uri="{FF2B5EF4-FFF2-40B4-BE49-F238E27FC236}">
                <a16:creationId xmlns:a16="http://schemas.microsoft.com/office/drawing/2014/main" id="{20048140-1EC0-E19C-3D3F-4BC803120B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4571" y="1411382"/>
            <a:ext cx="2755289" cy="2647003"/>
          </a:xfrm>
          <a:prstGeom prst="rect">
            <a:avLst/>
          </a:prstGeom>
        </p:spPr>
      </p:pic>
      <p:sp>
        <p:nvSpPr>
          <p:cNvPr id="8" name="CuadroTexto 7">
            <a:extLst>
              <a:ext uri="{FF2B5EF4-FFF2-40B4-BE49-F238E27FC236}">
                <a16:creationId xmlns:a16="http://schemas.microsoft.com/office/drawing/2014/main" id="{4FC2E376-448C-124A-98B6-D99FADD264A4}"/>
              </a:ext>
            </a:extLst>
          </p:cNvPr>
          <p:cNvSpPr txBox="1"/>
          <p:nvPr/>
        </p:nvSpPr>
        <p:spPr>
          <a:xfrm>
            <a:off x="3731455" y="1830935"/>
            <a:ext cx="3513407" cy="1754326"/>
          </a:xfrm>
          <a:prstGeom prst="rect">
            <a:avLst/>
          </a:prstGeom>
          <a:noFill/>
        </p:spPr>
        <p:txBody>
          <a:bodyPr wrap="square">
            <a:spAutoFit/>
          </a:bodyPr>
          <a:lstStyle/>
          <a:p>
            <a:pPr algn="just"/>
            <a:r>
              <a:rPr lang="en-US" sz="1800" dirty="0">
                <a:effectLst/>
                <a:latin typeface="Arial" panose="020B0604020202020204" pitchFamily="34" charset="0"/>
                <a:ea typeface="Calibri" panose="020F0502020204030204" pitchFamily="34" charset="0"/>
              </a:rPr>
              <a:t>Total energy supply doubled to 12,371 </a:t>
            </a:r>
            <a:r>
              <a:rPr lang="en-US" sz="1800" dirty="0" err="1">
                <a:effectLst/>
                <a:latin typeface="Arial" panose="020B0604020202020204" pitchFamily="34" charset="0"/>
                <a:ea typeface="Calibri" panose="020F0502020204030204" pitchFamily="34" charset="0"/>
              </a:rPr>
              <a:t>ktoe</a:t>
            </a:r>
            <a:r>
              <a:rPr lang="en-US" sz="1800" dirty="0">
                <a:effectLst/>
                <a:latin typeface="Arial" panose="020B0604020202020204" pitchFamily="34" charset="0"/>
                <a:ea typeface="Calibri" panose="020F0502020204030204" pitchFamily="34" charset="0"/>
              </a:rPr>
              <a:t> in 2021 relative to 2000. Ghana's total final energy consumption increased from 5,467 </a:t>
            </a:r>
            <a:r>
              <a:rPr lang="en-US" sz="1800" dirty="0" err="1">
                <a:effectLst/>
                <a:latin typeface="Arial" panose="020B0604020202020204" pitchFamily="34" charset="0"/>
                <a:ea typeface="Calibri" panose="020F0502020204030204" pitchFamily="34" charset="0"/>
              </a:rPr>
              <a:t>ktoe</a:t>
            </a:r>
            <a:r>
              <a:rPr lang="en-US" sz="1800" dirty="0">
                <a:effectLst/>
                <a:latin typeface="Arial" panose="020B0604020202020204" pitchFamily="34" charset="0"/>
                <a:ea typeface="Calibri" panose="020F0502020204030204" pitchFamily="34" charset="0"/>
              </a:rPr>
              <a:t> in 2000 to 9,345 </a:t>
            </a:r>
            <a:r>
              <a:rPr lang="en-US" sz="1800" dirty="0" err="1">
                <a:effectLst/>
                <a:latin typeface="Arial" panose="020B0604020202020204" pitchFamily="34" charset="0"/>
                <a:ea typeface="Calibri" panose="020F0502020204030204" pitchFamily="34" charset="0"/>
              </a:rPr>
              <a:t>ktoe</a:t>
            </a:r>
            <a:r>
              <a:rPr lang="en-US" sz="1800" dirty="0">
                <a:effectLst/>
                <a:latin typeface="Arial" panose="020B0604020202020204" pitchFamily="34" charset="0"/>
                <a:ea typeface="Calibri" panose="020F0502020204030204" pitchFamily="34" charset="0"/>
              </a:rPr>
              <a:t> in 2021.</a:t>
            </a:r>
            <a:endParaRPr lang="de-DE" dirty="0"/>
          </a:p>
        </p:txBody>
      </p:sp>
      <p:pic>
        <p:nvPicPr>
          <p:cNvPr id="10" name="Imagen 9">
            <a:extLst>
              <a:ext uri="{FF2B5EF4-FFF2-40B4-BE49-F238E27FC236}">
                <a16:creationId xmlns:a16="http://schemas.microsoft.com/office/drawing/2014/main" id="{65726EC8-FAAC-FFBE-B0B1-14A4D32031E6}"/>
              </a:ext>
            </a:extLst>
          </p:cNvPr>
          <p:cNvPicPr>
            <a:picLocks noChangeAspect="1"/>
          </p:cNvPicPr>
          <p:nvPr/>
        </p:nvPicPr>
        <p:blipFill>
          <a:blip r:embed="rId8"/>
          <a:stretch>
            <a:fillRect/>
          </a:stretch>
        </p:blipFill>
        <p:spPr>
          <a:xfrm>
            <a:off x="7828379" y="2916317"/>
            <a:ext cx="3829050" cy="3857625"/>
          </a:xfrm>
          <a:prstGeom prst="rect">
            <a:avLst/>
          </a:prstGeom>
        </p:spPr>
      </p:pic>
      <p:graphicFrame>
        <p:nvGraphicFramePr>
          <p:cNvPr id="13" name="Diagrama 12">
            <a:extLst>
              <a:ext uri="{FF2B5EF4-FFF2-40B4-BE49-F238E27FC236}">
                <a16:creationId xmlns:a16="http://schemas.microsoft.com/office/drawing/2014/main" id="{D1319251-5617-284A-3D94-EB725ED019AC}"/>
              </a:ext>
            </a:extLst>
          </p:cNvPr>
          <p:cNvGraphicFramePr/>
          <p:nvPr>
            <p:extLst>
              <p:ext uri="{D42A27DB-BD31-4B8C-83A1-F6EECF244321}">
                <p14:modId xmlns:p14="http://schemas.microsoft.com/office/powerpoint/2010/main" val="3593349579"/>
              </p:ext>
            </p:extLst>
          </p:nvPr>
        </p:nvGraphicFramePr>
        <p:xfrm>
          <a:off x="1142999" y="4160997"/>
          <a:ext cx="6441245" cy="147732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5" name="CuadroTexto 14">
            <a:extLst>
              <a:ext uri="{FF2B5EF4-FFF2-40B4-BE49-F238E27FC236}">
                <a16:creationId xmlns:a16="http://schemas.microsoft.com/office/drawing/2014/main" id="{7471ABCA-DFCC-21AD-6489-C3123B5A012C}"/>
              </a:ext>
            </a:extLst>
          </p:cNvPr>
          <p:cNvSpPr txBox="1"/>
          <p:nvPr/>
        </p:nvSpPr>
        <p:spPr>
          <a:xfrm>
            <a:off x="1142998" y="5850612"/>
            <a:ext cx="6441245" cy="923330"/>
          </a:xfrm>
          <a:prstGeom prst="rect">
            <a:avLst/>
          </a:prstGeom>
          <a:noFill/>
        </p:spPr>
        <p:txBody>
          <a:bodyPr wrap="square">
            <a:spAutoFit/>
          </a:bodyPr>
          <a:lstStyle/>
          <a:p>
            <a:pPr marL="0" lvl="1" algn="just"/>
            <a:r>
              <a:rPr lang="en-US" dirty="0">
                <a:effectLst/>
                <a:latin typeface="Arial" panose="020B0604020202020204" pitchFamily="34" charset="0"/>
                <a:ea typeface="Calibri" panose="020F0502020204030204" pitchFamily="34" charset="0"/>
              </a:rPr>
              <a:t>Although the wide participation of biomass as an energy resource has a grid of domestic use and penetrates less in electricity generation. </a:t>
            </a:r>
            <a:endParaRPr lang="de-DE" dirty="0"/>
          </a:p>
        </p:txBody>
      </p:sp>
    </p:spTree>
    <p:extLst>
      <p:ext uri="{BB962C8B-B14F-4D97-AF65-F5344CB8AC3E}">
        <p14:creationId xmlns:p14="http://schemas.microsoft.com/office/powerpoint/2010/main" val="1694219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Grafik 5">
            <a:extLst>
              <a:ext uri="{FF2B5EF4-FFF2-40B4-BE49-F238E27FC236}">
                <a16:creationId xmlns:a16="http://schemas.microsoft.com/office/drawing/2014/main" id="{B17F6391-84AC-0DF8-C10E-F24BD4774579}"/>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0765" y="1950863"/>
            <a:ext cx="5456312" cy="3081155"/>
          </a:xfrm>
          <a:prstGeom prst="rect">
            <a:avLst/>
          </a:prstGeom>
          <a:noFill/>
          <a:ln>
            <a:noFill/>
          </a:ln>
        </p:spPr>
      </p:pic>
      <p:sp>
        <p:nvSpPr>
          <p:cNvPr id="5" name="CuadroTexto 4">
            <a:extLst>
              <a:ext uri="{FF2B5EF4-FFF2-40B4-BE49-F238E27FC236}">
                <a16:creationId xmlns:a16="http://schemas.microsoft.com/office/drawing/2014/main" id="{ABD5E199-96B5-4E8A-016D-295E017427E9}"/>
              </a:ext>
            </a:extLst>
          </p:cNvPr>
          <p:cNvSpPr txBox="1"/>
          <p:nvPr/>
        </p:nvSpPr>
        <p:spPr>
          <a:xfrm>
            <a:off x="170765" y="1253905"/>
            <a:ext cx="4893604" cy="670120"/>
          </a:xfrm>
          <a:prstGeom prst="rect">
            <a:avLst/>
          </a:prstGeom>
          <a:noFill/>
        </p:spPr>
        <p:txBody>
          <a:bodyPr wrap="square">
            <a:spAutoFit/>
          </a:bodyPr>
          <a:lstStyle/>
          <a:p>
            <a:pPr algn="just">
              <a:lnSpc>
                <a:spcPct val="107000"/>
              </a:lnSpc>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Total power supply by sources in Ghana (2000 - 2021). </a:t>
            </a:r>
            <a:r>
              <a:rPr lang="en-US" sz="1800" dirty="0">
                <a:effectLst/>
                <a:latin typeface="Arial" panose="020B0604020202020204" pitchFamily="34" charset="0"/>
                <a:ea typeface="Calibri" panose="020F0502020204030204" pitchFamily="34" charset="0"/>
              </a:rPr>
              <a:t>Energy </a:t>
            </a:r>
            <a:r>
              <a:rPr lang="en-US" sz="1800" dirty="0" err="1">
                <a:effectLst/>
                <a:latin typeface="Arial" panose="020B0604020202020204" pitchFamily="34" charset="0"/>
                <a:ea typeface="Calibri" panose="020F0502020204030204" pitchFamily="34" charset="0"/>
              </a:rPr>
              <a:t>Comission</a:t>
            </a:r>
            <a:r>
              <a:rPr lang="en-US" sz="1800" dirty="0">
                <a:effectLst/>
                <a:latin typeface="Arial" panose="020B0604020202020204" pitchFamily="34" charset="0"/>
                <a:ea typeface="Calibri" panose="020F0502020204030204" pitchFamily="34" charset="0"/>
              </a:rPr>
              <a:t> Ghana, 2022</a:t>
            </a:r>
            <a:endParaRPr lang="de-DE"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Grafik 6">
            <a:extLst>
              <a:ext uri="{FF2B5EF4-FFF2-40B4-BE49-F238E27FC236}">
                <a16:creationId xmlns:a16="http://schemas.microsoft.com/office/drawing/2014/main" id="{5C9778FF-AF99-E366-280C-9693CD0BBE0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816507" y="1938093"/>
            <a:ext cx="5735804" cy="2922275"/>
          </a:xfrm>
          <a:prstGeom prst="rect">
            <a:avLst/>
          </a:prstGeom>
          <a:noFill/>
          <a:ln>
            <a:noFill/>
          </a:ln>
        </p:spPr>
      </p:pic>
      <p:sp>
        <p:nvSpPr>
          <p:cNvPr id="8" name="CuadroTexto 7">
            <a:extLst>
              <a:ext uri="{FF2B5EF4-FFF2-40B4-BE49-F238E27FC236}">
                <a16:creationId xmlns:a16="http://schemas.microsoft.com/office/drawing/2014/main" id="{201760DD-A9AC-7F50-6677-7A9AA6665F0C}"/>
              </a:ext>
            </a:extLst>
          </p:cNvPr>
          <p:cNvSpPr txBox="1"/>
          <p:nvPr/>
        </p:nvSpPr>
        <p:spPr>
          <a:xfrm>
            <a:off x="6095999" y="1313506"/>
            <a:ext cx="5832919" cy="646331"/>
          </a:xfrm>
          <a:prstGeom prst="rect">
            <a:avLst/>
          </a:prstGeom>
          <a:noFill/>
        </p:spPr>
        <p:txBody>
          <a:bodyPr wrap="square">
            <a:spAutoFit/>
          </a:bodyPr>
          <a:lstStyle/>
          <a:p>
            <a:r>
              <a:rPr lang="en-US" sz="1800" dirty="0">
                <a:effectLst/>
                <a:latin typeface="Arial" panose="020B0604020202020204" pitchFamily="34" charset="0"/>
                <a:ea typeface="Calibri" panose="020F0502020204030204" pitchFamily="34" charset="0"/>
              </a:rPr>
              <a:t>Evolution of Final Energy Consumption by Fuel. Energy </a:t>
            </a:r>
            <a:r>
              <a:rPr lang="en-US" sz="1800" dirty="0" err="1">
                <a:effectLst/>
                <a:latin typeface="Arial" panose="020B0604020202020204" pitchFamily="34" charset="0"/>
                <a:ea typeface="Calibri" panose="020F0502020204030204" pitchFamily="34" charset="0"/>
              </a:rPr>
              <a:t>Comission</a:t>
            </a:r>
            <a:r>
              <a:rPr lang="en-US" sz="1800" dirty="0">
                <a:effectLst/>
                <a:latin typeface="Arial" panose="020B0604020202020204" pitchFamily="34" charset="0"/>
                <a:ea typeface="Calibri" panose="020F0502020204030204" pitchFamily="34" charset="0"/>
              </a:rPr>
              <a:t> Ghana, 2022 </a:t>
            </a:r>
            <a:endParaRPr lang="de-DE" dirty="0"/>
          </a:p>
        </p:txBody>
      </p:sp>
      <p:sp>
        <p:nvSpPr>
          <p:cNvPr id="10" name="CuadroTexto 9">
            <a:extLst>
              <a:ext uri="{FF2B5EF4-FFF2-40B4-BE49-F238E27FC236}">
                <a16:creationId xmlns:a16="http://schemas.microsoft.com/office/drawing/2014/main" id="{24DF45CB-DECC-9155-9F85-4C66DE48E1F1}"/>
              </a:ext>
            </a:extLst>
          </p:cNvPr>
          <p:cNvSpPr txBox="1"/>
          <p:nvPr/>
        </p:nvSpPr>
        <p:spPr>
          <a:xfrm>
            <a:off x="538089" y="5324464"/>
            <a:ext cx="11014222"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n-US" dirty="0">
                <a:latin typeface="Arial" panose="020B0604020202020204" pitchFamily="34" charset="0"/>
                <a:ea typeface="Calibri" panose="020F0502020204030204" pitchFamily="34" charset="0"/>
              </a:rPr>
              <a:t>I</a:t>
            </a:r>
            <a:r>
              <a:rPr lang="en-US" sz="1800" dirty="0">
                <a:effectLst/>
                <a:latin typeface="Arial" panose="020B0604020202020204" pitchFamily="34" charset="0"/>
                <a:ea typeface="Calibri" panose="020F0502020204030204" pitchFamily="34" charset="0"/>
              </a:rPr>
              <a:t>t can be seen how by increasing the consumption of electricity and oil, the consumption of biomass decreases, which is explained by a change in the domestic use of energy resources. The most of the primary energy consumption is in the residential sector.</a:t>
            </a:r>
            <a:endParaRPr lang="de-DE" dirty="0"/>
          </a:p>
        </p:txBody>
      </p:sp>
    </p:spTree>
    <p:extLst>
      <p:ext uri="{BB962C8B-B14F-4D97-AF65-F5344CB8AC3E}">
        <p14:creationId xmlns:p14="http://schemas.microsoft.com/office/powerpoint/2010/main" val="2064981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Grafik 7">
            <a:extLst>
              <a:ext uri="{FF2B5EF4-FFF2-40B4-BE49-F238E27FC236}">
                <a16:creationId xmlns:a16="http://schemas.microsoft.com/office/drawing/2014/main" id="{26EDA74C-1066-89C6-2C42-D4D927899DB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429577" y="4236259"/>
            <a:ext cx="5083712" cy="2572506"/>
          </a:xfrm>
          <a:prstGeom prst="rect">
            <a:avLst/>
          </a:prstGeom>
          <a:noFill/>
          <a:ln>
            <a:noFill/>
          </a:ln>
        </p:spPr>
      </p:pic>
      <p:pic>
        <p:nvPicPr>
          <p:cNvPr id="3" name="Grafik 8">
            <a:extLst>
              <a:ext uri="{FF2B5EF4-FFF2-40B4-BE49-F238E27FC236}">
                <a16:creationId xmlns:a16="http://schemas.microsoft.com/office/drawing/2014/main" id="{A0F88F2A-03F1-14D8-CF1D-0D7109EB6CA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28979" y="1429458"/>
            <a:ext cx="4773930" cy="2367915"/>
          </a:xfrm>
          <a:prstGeom prst="rect">
            <a:avLst/>
          </a:prstGeom>
          <a:noFill/>
          <a:ln>
            <a:noFill/>
          </a:ln>
        </p:spPr>
      </p:pic>
      <p:pic>
        <p:nvPicPr>
          <p:cNvPr id="5" name="Grafik 4">
            <a:extLst>
              <a:ext uri="{FF2B5EF4-FFF2-40B4-BE49-F238E27FC236}">
                <a16:creationId xmlns:a16="http://schemas.microsoft.com/office/drawing/2014/main" id="{D9306F9F-49F5-A1B6-F61C-16B7BA2679C3}"/>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096000" y="1400415"/>
            <a:ext cx="4791710" cy="2396957"/>
          </a:xfrm>
          <a:prstGeom prst="rect">
            <a:avLst/>
          </a:prstGeom>
          <a:noFill/>
          <a:ln>
            <a:noFill/>
          </a:ln>
        </p:spPr>
      </p:pic>
      <p:sp>
        <p:nvSpPr>
          <p:cNvPr id="7" name="CuadroTexto 6">
            <a:extLst>
              <a:ext uri="{FF2B5EF4-FFF2-40B4-BE49-F238E27FC236}">
                <a16:creationId xmlns:a16="http://schemas.microsoft.com/office/drawing/2014/main" id="{E0E9E1D3-EB90-9724-3DBD-C5C22C5EA788}"/>
              </a:ext>
            </a:extLst>
          </p:cNvPr>
          <p:cNvSpPr txBox="1"/>
          <p:nvPr/>
        </p:nvSpPr>
        <p:spPr>
          <a:xfrm>
            <a:off x="6668036" y="4420264"/>
            <a:ext cx="5247249" cy="2246769"/>
          </a:xfrm>
          <a:prstGeom prst="rect">
            <a:avLst/>
          </a:prstGeom>
          <a:noFill/>
        </p:spPr>
        <p:txBody>
          <a:bodyPr wrap="square">
            <a:spAutoFit/>
          </a:bodyPr>
          <a:lstStyle/>
          <a:p>
            <a:pPr algn="just"/>
            <a:r>
              <a:rPr lang="en-US" sz="2000" dirty="0">
                <a:effectLst/>
                <a:latin typeface="Arial" panose="020B0604020202020204" pitchFamily="34" charset="0"/>
                <a:ea typeface="Calibri" panose="020F0502020204030204" pitchFamily="34" charset="0"/>
              </a:rPr>
              <a:t>Although the installed capacity for electricity generation is much higher in thermal plants, the sum of the electricity generated by hydroelectric plants and other renewable energy sources contribute 56% of the electricity that is generated. uses in the country.</a:t>
            </a:r>
            <a:endParaRPr lang="de-DE" sz="2000" dirty="0"/>
          </a:p>
        </p:txBody>
      </p:sp>
    </p:spTree>
    <p:extLst>
      <p:ext uri="{BB962C8B-B14F-4D97-AF65-F5344CB8AC3E}">
        <p14:creationId xmlns:p14="http://schemas.microsoft.com/office/powerpoint/2010/main" val="2453526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a:extLst>
              <a:ext uri="{FF2B5EF4-FFF2-40B4-BE49-F238E27FC236}">
                <a16:creationId xmlns:a16="http://schemas.microsoft.com/office/drawing/2014/main" id="{7C35AED2-3232-50B8-A7B7-14AB1211F73F}"/>
              </a:ext>
            </a:extLst>
          </p:cNvPr>
          <p:cNvSpPr txBox="1"/>
          <p:nvPr/>
        </p:nvSpPr>
        <p:spPr>
          <a:xfrm>
            <a:off x="3039794" y="1315721"/>
            <a:ext cx="6112412" cy="830997"/>
          </a:xfrm>
          <a:prstGeom prst="rect">
            <a:avLst/>
          </a:prstGeom>
          <a:noFill/>
        </p:spPr>
        <p:txBody>
          <a:bodyPr wrap="square">
            <a:spAutoFit/>
          </a:bodyPr>
          <a:lstStyle/>
          <a:p>
            <a:pPr algn="ctr"/>
            <a:r>
              <a:rPr lang="en-US" sz="2400" b="1" dirty="0">
                <a:effectLst/>
                <a:latin typeface="Arial" panose="020B0604020202020204" pitchFamily="34" charset="0"/>
                <a:ea typeface="Calibri" panose="020F0502020204030204" pitchFamily="34" charset="0"/>
              </a:rPr>
              <a:t>Main challenges in the development of renewable energy sources in Ghana</a:t>
            </a:r>
            <a:endParaRPr lang="de-DE" sz="2400" dirty="0"/>
          </a:p>
        </p:txBody>
      </p:sp>
      <p:sp>
        <p:nvSpPr>
          <p:cNvPr id="6" name="CuadroTexto 5">
            <a:extLst>
              <a:ext uri="{FF2B5EF4-FFF2-40B4-BE49-F238E27FC236}">
                <a16:creationId xmlns:a16="http://schemas.microsoft.com/office/drawing/2014/main" id="{8227E743-8F74-1EDF-43AA-1141CD465038}"/>
              </a:ext>
            </a:extLst>
          </p:cNvPr>
          <p:cNvSpPr txBox="1"/>
          <p:nvPr/>
        </p:nvSpPr>
        <p:spPr>
          <a:xfrm>
            <a:off x="228600" y="3070332"/>
            <a:ext cx="5494608" cy="336021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lvl="0" indent="-342900" algn="just">
              <a:lnSpc>
                <a:spcPct val="107000"/>
              </a:lnSpc>
              <a:spcBef>
                <a:spcPts val="600"/>
              </a:spcBef>
              <a:spcAft>
                <a:spcPts val="600"/>
              </a:spcAft>
              <a:buFont typeface="+mj-lt"/>
              <a:buAutoNum type="arabicPeriod"/>
            </a:pPr>
            <a:r>
              <a:rPr lang="es-ES_tradnl" sz="1800" dirty="0">
                <a:effectLst/>
                <a:latin typeface="Arial" panose="020B0604020202020204" pitchFamily="34" charset="0"/>
                <a:ea typeface="Calibri" panose="020F0502020204030204" pitchFamily="34" charset="0"/>
                <a:cs typeface="Times New Roman" panose="02020603050405020304" pitchFamily="18" charset="0"/>
              </a:rPr>
              <a:t>High </a:t>
            </a:r>
            <a:r>
              <a:rPr lang="es-ES_tradnl" sz="1800" dirty="0" err="1">
                <a:effectLst/>
                <a:latin typeface="Arial" panose="020B0604020202020204" pitchFamily="34" charset="0"/>
                <a:ea typeface="Calibri" panose="020F0502020204030204" pitchFamily="34" charset="0"/>
                <a:cs typeface="Times New Roman" panose="02020603050405020304" pitchFamily="18" charset="0"/>
              </a:rPr>
              <a:t>initial</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 capital </a:t>
            </a:r>
            <a:r>
              <a:rPr lang="es-ES_tradnl" sz="1800" dirty="0" err="1">
                <a:effectLst/>
                <a:latin typeface="Arial" panose="020B0604020202020204" pitchFamily="34" charset="0"/>
                <a:ea typeface="Calibri" panose="020F0502020204030204" pitchFamily="34" charset="0"/>
                <a:cs typeface="Times New Roman" panose="02020603050405020304" pitchFamily="18" charset="0"/>
              </a:rPr>
              <a:t>cost</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600"/>
              </a:spcBef>
              <a:spcAft>
                <a:spcPts val="600"/>
              </a:spcAft>
              <a:buFont typeface="+mj-lt"/>
              <a:buAutoNum type="arabicPeriod"/>
            </a:pPr>
            <a:r>
              <a:rPr lang="en-US" sz="1800" dirty="0">
                <a:effectLst/>
                <a:latin typeface="Arial" panose="020B0604020202020204" pitchFamily="34" charset="0"/>
                <a:ea typeface="Calibri" panose="020F0502020204030204" pitchFamily="34" charset="0"/>
                <a:cs typeface="Times New Roman" panose="02020603050405020304" pitchFamily="18" charset="0"/>
              </a:rPr>
              <a:t>Inadequate, unaffordable, and unsustainable financial assistance.</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600"/>
              </a:spcBef>
              <a:spcAft>
                <a:spcPts val="600"/>
              </a:spcAft>
              <a:buFont typeface="+mj-lt"/>
              <a:buAutoNum type="arabicPeriod"/>
            </a:pPr>
            <a:r>
              <a:rPr lang="en-US" sz="1800" dirty="0">
                <a:effectLst/>
                <a:latin typeface="Arial" panose="020B0604020202020204" pitchFamily="34" charset="0"/>
                <a:ea typeface="Calibri" panose="020F0502020204030204" pitchFamily="34" charset="0"/>
                <a:cs typeface="Times New Roman" panose="02020603050405020304" pitchFamily="18" charset="0"/>
              </a:rPr>
              <a:t>Lack of skills to effectively operate, maintain, and manage renewable energy technologies.</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600"/>
              </a:spcBef>
              <a:spcAft>
                <a:spcPts val="600"/>
              </a:spcAft>
              <a:buFont typeface="+mj-lt"/>
              <a:buAutoNum type="arabicPeriod"/>
            </a:pPr>
            <a:r>
              <a:rPr lang="en-US" sz="1800" dirty="0">
                <a:effectLst/>
                <a:latin typeface="Arial" panose="020B0604020202020204" pitchFamily="34" charset="0"/>
                <a:ea typeface="Calibri" panose="020F0502020204030204" pitchFamily="34" charset="0"/>
                <a:cs typeface="Times New Roman" panose="02020603050405020304" pitchFamily="18" charset="0"/>
              </a:rPr>
              <a:t>Strict and relatively new legal and regulatory frameworks.</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600"/>
              </a:spcBef>
              <a:spcAft>
                <a:spcPts val="600"/>
              </a:spcAft>
              <a:buFont typeface="+mj-lt"/>
              <a:buAutoNum type="arabicPeriod"/>
            </a:pPr>
            <a:r>
              <a:rPr lang="en-US" sz="1800" dirty="0">
                <a:effectLst/>
                <a:latin typeface="Arial" panose="020B0604020202020204" pitchFamily="34" charset="0"/>
                <a:ea typeface="Calibri" panose="020F0502020204030204" pitchFamily="34" charset="0"/>
                <a:cs typeface="Times New Roman" panose="02020603050405020304" pitchFamily="18" charset="0"/>
              </a:rPr>
              <a:t>Theft of major parts and high cost of replacement.</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B61F5D32-0A46-C085-604D-535A22E67DAE}"/>
              </a:ext>
            </a:extLst>
          </p:cNvPr>
          <p:cNvSpPr txBox="1"/>
          <p:nvPr/>
        </p:nvSpPr>
        <p:spPr>
          <a:xfrm>
            <a:off x="1575582" y="2532184"/>
            <a:ext cx="2420816"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800" dirty="0">
                <a:effectLst/>
                <a:latin typeface="Arial" panose="020B0604020202020204" pitchFamily="34" charset="0"/>
                <a:ea typeface="Calibri" panose="020F0502020204030204" pitchFamily="34" charset="0"/>
              </a:rPr>
              <a:t>Aboagye et al., 2021</a:t>
            </a:r>
            <a:endParaRPr lang="de-DE" dirty="0"/>
          </a:p>
        </p:txBody>
      </p:sp>
      <p:sp>
        <p:nvSpPr>
          <p:cNvPr id="8" name="CuadroTexto 7">
            <a:extLst>
              <a:ext uri="{FF2B5EF4-FFF2-40B4-BE49-F238E27FC236}">
                <a16:creationId xmlns:a16="http://schemas.microsoft.com/office/drawing/2014/main" id="{F0C94797-A331-1EFE-0DC3-C9F484102833}"/>
              </a:ext>
            </a:extLst>
          </p:cNvPr>
          <p:cNvSpPr txBox="1"/>
          <p:nvPr/>
        </p:nvSpPr>
        <p:spPr>
          <a:xfrm>
            <a:off x="7540282" y="2529837"/>
            <a:ext cx="3756072"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800" dirty="0">
                <a:effectLst/>
                <a:latin typeface="Arial" panose="020B0604020202020204" pitchFamily="34" charset="0"/>
                <a:ea typeface="Calibri" panose="020F0502020204030204" pitchFamily="34" charset="0"/>
              </a:rPr>
              <a:t>Romero, Caraballoso, Wolf, 2023</a:t>
            </a:r>
            <a:endParaRPr lang="de-DE" dirty="0"/>
          </a:p>
        </p:txBody>
      </p:sp>
      <p:sp>
        <p:nvSpPr>
          <p:cNvPr id="9" name="CuadroTexto 8">
            <a:extLst>
              <a:ext uri="{FF2B5EF4-FFF2-40B4-BE49-F238E27FC236}">
                <a16:creationId xmlns:a16="http://schemas.microsoft.com/office/drawing/2014/main" id="{57CA1FD6-7BBE-5220-5044-3CE85477CA91}"/>
              </a:ext>
            </a:extLst>
          </p:cNvPr>
          <p:cNvSpPr txBox="1"/>
          <p:nvPr/>
        </p:nvSpPr>
        <p:spPr>
          <a:xfrm>
            <a:off x="6583677" y="3067984"/>
            <a:ext cx="5494608" cy="334880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lgn="just">
              <a:lnSpc>
                <a:spcPct val="107000"/>
              </a:lnSpc>
              <a:spcAft>
                <a:spcPts val="800"/>
              </a:spcAft>
              <a:buFont typeface="+mj-lt"/>
              <a:buAutoNum type="arabicPeriod"/>
            </a:pPr>
            <a:r>
              <a:rPr lang="en-US" sz="1800" dirty="0">
                <a:effectLst/>
                <a:latin typeface="Arial" panose="020B0604020202020204" pitchFamily="34" charset="0"/>
                <a:ea typeface="Calibri" panose="020F0502020204030204" pitchFamily="34" charset="0"/>
                <a:cs typeface="Times New Roman" panose="02020603050405020304" pitchFamily="18" charset="0"/>
              </a:rPr>
              <a:t>Human resources skills</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en-US" sz="1800" dirty="0">
                <a:effectLst/>
                <a:latin typeface="Arial" panose="020B0604020202020204" pitchFamily="34" charset="0"/>
                <a:ea typeface="Calibri" panose="020F0502020204030204" pitchFamily="34" charset="0"/>
                <a:cs typeface="Times New Roman" panose="02020603050405020304" pitchFamily="18" charset="0"/>
              </a:rPr>
              <a:t>Modify the curricula of professional training.</a:t>
            </a:r>
          </a:p>
          <a:p>
            <a:pPr marL="342900" indent="-342900" algn="just">
              <a:lnSpc>
                <a:spcPct val="107000"/>
              </a:lnSpc>
              <a:spcAft>
                <a:spcPts val="800"/>
              </a:spcAft>
              <a:buFont typeface="+mj-lt"/>
              <a:buAutoNum type="arabicPeriod"/>
            </a:pPr>
            <a:r>
              <a:rPr lang="en-US" sz="1800" dirty="0">
                <a:effectLst/>
                <a:latin typeface="Arial" panose="020B0604020202020204" pitchFamily="34" charset="0"/>
                <a:ea typeface="Calibri" panose="020F0502020204030204" pitchFamily="34" charset="0"/>
                <a:cs typeface="Times New Roman" panose="02020603050405020304" pitchFamily="18" charset="0"/>
              </a:rPr>
              <a:t>Modify the curricula of Universities for training in engineering with emphasis on the skills to design, manage, promote and operate renewable energy facilities.</a:t>
            </a:r>
          </a:p>
          <a:p>
            <a:pPr marL="342900" indent="-342900" algn="just">
              <a:lnSpc>
                <a:spcPct val="107000"/>
              </a:lnSpc>
              <a:spcAft>
                <a:spcPts val="800"/>
              </a:spcAft>
              <a:buFont typeface="+mj-lt"/>
              <a:buAutoNum type="arabicPeriod"/>
            </a:pPr>
            <a:r>
              <a:rPr lang="en-US" sz="1800" dirty="0">
                <a:effectLst/>
                <a:latin typeface="Arial" panose="020B0604020202020204" pitchFamily="34" charset="0"/>
                <a:ea typeface="Calibri" panose="020F0502020204030204" pitchFamily="34" charset="0"/>
                <a:cs typeface="Times New Roman" panose="02020603050405020304" pitchFamily="18" charset="0"/>
              </a:rPr>
              <a:t>Especially promoting entrepreneurial skills among engineering graduates for the development of sustainable businesses in this sector.</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3685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a:extLst>
              <a:ext uri="{FF2B5EF4-FFF2-40B4-BE49-F238E27FC236}">
                <a16:creationId xmlns:a16="http://schemas.microsoft.com/office/drawing/2014/main" id="{3CDB0521-C12D-D6C0-3506-79A9E543AFAD}"/>
              </a:ext>
            </a:extLst>
          </p:cNvPr>
          <p:cNvSpPr txBox="1"/>
          <p:nvPr/>
        </p:nvSpPr>
        <p:spPr>
          <a:xfrm>
            <a:off x="2577901" y="1357924"/>
            <a:ext cx="7072533" cy="369332"/>
          </a:xfrm>
          <a:prstGeom prst="rect">
            <a:avLst/>
          </a:prstGeom>
          <a:noFill/>
        </p:spPr>
        <p:txBody>
          <a:bodyPr wrap="square">
            <a:spAutoFit/>
          </a:bodyPr>
          <a:lstStyle/>
          <a:p>
            <a:r>
              <a:rPr lang="en-US" sz="1800" b="1" dirty="0">
                <a:effectLst/>
                <a:latin typeface="Arial" panose="020B0604020202020204" pitchFamily="34" charset="0"/>
                <a:ea typeface="Calibri" panose="020F0502020204030204" pitchFamily="34" charset="0"/>
              </a:rPr>
              <a:t>University training of engineers for renewable energy in Ghana</a:t>
            </a:r>
            <a:endParaRPr lang="de-DE" dirty="0"/>
          </a:p>
        </p:txBody>
      </p:sp>
      <p:pic>
        <p:nvPicPr>
          <p:cNvPr id="8" name="Imagen 7">
            <a:extLst>
              <a:ext uri="{FF2B5EF4-FFF2-40B4-BE49-F238E27FC236}">
                <a16:creationId xmlns:a16="http://schemas.microsoft.com/office/drawing/2014/main" id="{E25ECC9A-B995-BA3C-0B21-6C8B11BC61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8378" y="1727256"/>
            <a:ext cx="7635243" cy="3181352"/>
          </a:xfrm>
          <a:prstGeom prst="rect">
            <a:avLst/>
          </a:prstGeom>
        </p:spPr>
      </p:pic>
      <p:sp>
        <p:nvSpPr>
          <p:cNvPr id="10" name="CuadroTexto 9">
            <a:extLst>
              <a:ext uri="{FF2B5EF4-FFF2-40B4-BE49-F238E27FC236}">
                <a16:creationId xmlns:a16="http://schemas.microsoft.com/office/drawing/2014/main" id="{775BF78B-D626-2994-59D5-C14D01C280DD}"/>
              </a:ext>
            </a:extLst>
          </p:cNvPr>
          <p:cNvSpPr txBox="1"/>
          <p:nvPr/>
        </p:nvSpPr>
        <p:spPr>
          <a:xfrm>
            <a:off x="309489" y="5160108"/>
            <a:ext cx="11718388" cy="1323439"/>
          </a:xfrm>
          <a:prstGeom prst="rect">
            <a:avLst/>
          </a:prstGeom>
          <a:noFill/>
        </p:spPr>
        <p:txBody>
          <a:bodyPr wrap="square">
            <a:spAutoFit/>
          </a:bodyPr>
          <a:lstStyle/>
          <a:p>
            <a:pPr algn="just"/>
            <a:r>
              <a:rPr lang="en-US" sz="1600" dirty="0">
                <a:effectLst/>
                <a:latin typeface="Arial" panose="020B0604020202020204" pitchFamily="34" charset="0"/>
                <a:ea typeface="Calibri" panose="020F0502020204030204" pitchFamily="34" charset="0"/>
              </a:rPr>
              <a:t>Ghana is one of the fastest growing economically African countries with additional value offered by engineering education and training. Currently Ghana has become a powerful country in science and technology universities where young people from many African countries study, Ghanaian universities occupy top places in the ranking of universities on the continent, however there is evidence that the training of engineers does not yet efficiently accompany the development of renewable energy sources in the country</a:t>
            </a:r>
            <a:r>
              <a:rPr lang="en-US" sz="1600" dirty="0">
                <a:latin typeface="Arial" panose="020B0604020202020204" pitchFamily="34" charset="0"/>
                <a:ea typeface="Calibri" panose="020F0502020204030204" pitchFamily="34" charset="0"/>
              </a:rPr>
              <a:t>.</a:t>
            </a:r>
            <a:endParaRPr lang="de-DE" sz="1600" dirty="0"/>
          </a:p>
        </p:txBody>
      </p:sp>
    </p:spTree>
    <p:extLst>
      <p:ext uri="{BB962C8B-B14F-4D97-AF65-F5344CB8AC3E}">
        <p14:creationId xmlns:p14="http://schemas.microsoft.com/office/powerpoint/2010/main" val="1364869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E568A0B2-6636-2C04-A2B8-33D79B219D0E}"/>
              </a:ext>
            </a:extLst>
          </p:cNvPr>
          <p:cNvSpPr txBox="1"/>
          <p:nvPr/>
        </p:nvSpPr>
        <p:spPr>
          <a:xfrm>
            <a:off x="42862" y="1058252"/>
            <a:ext cx="12106276" cy="400110"/>
          </a:xfrm>
          <a:prstGeom prst="rect">
            <a:avLst/>
          </a:prstGeom>
          <a:noFill/>
        </p:spPr>
        <p:txBody>
          <a:bodyPr wrap="square">
            <a:spAutoFit/>
          </a:bodyPr>
          <a:lstStyle/>
          <a:p>
            <a:r>
              <a:rPr lang="de-DE" sz="2000" dirty="0">
                <a:latin typeface="Segoe UI" panose="020B0502040204020203" pitchFamily="34" charset="0"/>
                <a:hlinkClick r:id="rId7"/>
              </a:rPr>
              <a:t>https://www.ktu.edu.gh/course/bachelor-of-technology-in-renewable-energy-systems-engineering/</a:t>
            </a:r>
            <a:r>
              <a:rPr lang="de-DE" sz="2000" dirty="0">
                <a:latin typeface="Segoe UI" panose="020B0502040204020203" pitchFamily="34" charset="0"/>
              </a:rPr>
              <a:t> </a:t>
            </a:r>
            <a:endParaRPr lang="de-DE" sz="2000" dirty="0"/>
          </a:p>
        </p:txBody>
      </p:sp>
      <p:pic>
        <p:nvPicPr>
          <p:cNvPr id="3" name="Grafik 2">
            <a:extLst>
              <a:ext uri="{FF2B5EF4-FFF2-40B4-BE49-F238E27FC236}">
                <a16:creationId xmlns:a16="http://schemas.microsoft.com/office/drawing/2014/main" id="{86D9C43C-CD83-EE9F-1241-873434ED06DD}"/>
              </a:ext>
            </a:extLst>
          </p:cNvPr>
          <p:cNvPicPr>
            <a:picLocks noChangeAspect="1"/>
          </p:cNvPicPr>
          <p:nvPr/>
        </p:nvPicPr>
        <p:blipFill>
          <a:blip r:embed="rId8"/>
          <a:stretch>
            <a:fillRect/>
          </a:stretch>
        </p:blipFill>
        <p:spPr>
          <a:xfrm>
            <a:off x="670560" y="1602092"/>
            <a:ext cx="10332720" cy="5281430"/>
          </a:xfrm>
          <a:prstGeom prst="rect">
            <a:avLst/>
          </a:prstGeom>
        </p:spPr>
      </p:pic>
    </p:spTree>
    <p:extLst>
      <p:ext uri="{BB962C8B-B14F-4D97-AF65-F5344CB8AC3E}">
        <p14:creationId xmlns:p14="http://schemas.microsoft.com/office/powerpoint/2010/main" val="1619248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a:extLst>
              <a:ext uri="{FF2B5EF4-FFF2-40B4-BE49-F238E27FC236}">
                <a16:creationId xmlns:a16="http://schemas.microsoft.com/office/drawing/2014/main" id="{4743765A-DC93-3FE5-7A48-1071D71764C9}"/>
              </a:ext>
            </a:extLst>
          </p:cNvPr>
          <p:cNvPicPr>
            <a:picLocks noChangeAspect="1"/>
          </p:cNvPicPr>
          <p:nvPr/>
        </p:nvPicPr>
        <p:blipFill>
          <a:blip r:embed="rId7"/>
          <a:stretch>
            <a:fillRect/>
          </a:stretch>
        </p:blipFill>
        <p:spPr>
          <a:xfrm>
            <a:off x="-1" y="1685847"/>
            <a:ext cx="12233591" cy="5172153"/>
          </a:xfrm>
          <a:prstGeom prst="rect">
            <a:avLst/>
          </a:prstGeom>
        </p:spPr>
      </p:pic>
      <p:sp>
        <p:nvSpPr>
          <p:cNvPr id="7" name="CuadroTexto 6">
            <a:extLst>
              <a:ext uri="{FF2B5EF4-FFF2-40B4-BE49-F238E27FC236}">
                <a16:creationId xmlns:a16="http://schemas.microsoft.com/office/drawing/2014/main" id="{E568A0B2-6636-2C04-A2B8-33D79B219D0E}"/>
              </a:ext>
            </a:extLst>
          </p:cNvPr>
          <p:cNvSpPr txBox="1"/>
          <p:nvPr/>
        </p:nvSpPr>
        <p:spPr>
          <a:xfrm>
            <a:off x="-1" y="1187383"/>
            <a:ext cx="3967089" cy="461665"/>
          </a:xfrm>
          <a:prstGeom prst="rect">
            <a:avLst/>
          </a:prstGeom>
          <a:noFill/>
        </p:spPr>
        <p:txBody>
          <a:bodyPr wrap="square">
            <a:spAutoFit/>
          </a:bodyPr>
          <a:lstStyle/>
          <a:p>
            <a:r>
              <a:rPr lang="de-DE" sz="2400" dirty="0">
                <a:latin typeface="Segoe UI" panose="020B0502040204020203" pitchFamily="34" charset="0"/>
                <a:hlinkClick r:id="rId8"/>
              </a:rPr>
              <a:t>https://www.umat.edu.gh/</a:t>
            </a:r>
            <a:endParaRPr lang="de-DE" sz="2400" dirty="0"/>
          </a:p>
        </p:txBody>
      </p:sp>
      <p:pic>
        <p:nvPicPr>
          <p:cNvPr id="10" name="Grafik 9">
            <a:extLst>
              <a:ext uri="{FF2B5EF4-FFF2-40B4-BE49-F238E27FC236}">
                <a16:creationId xmlns:a16="http://schemas.microsoft.com/office/drawing/2014/main" id="{111D2F50-E1F6-74EE-E4F3-3FA91763B07D}"/>
              </a:ext>
            </a:extLst>
          </p:cNvPr>
          <p:cNvPicPr>
            <a:picLocks noChangeAspect="1"/>
          </p:cNvPicPr>
          <p:nvPr/>
        </p:nvPicPr>
        <p:blipFill>
          <a:blip r:embed="rId9"/>
          <a:stretch>
            <a:fillRect/>
          </a:stretch>
        </p:blipFill>
        <p:spPr>
          <a:xfrm>
            <a:off x="5002726" y="1095051"/>
            <a:ext cx="4689914" cy="4117674"/>
          </a:xfrm>
          <a:prstGeom prst="rect">
            <a:avLst/>
          </a:prstGeom>
        </p:spPr>
      </p:pic>
      <p:cxnSp>
        <p:nvCxnSpPr>
          <p:cNvPr id="12" name="Gerade Verbindung mit Pfeil 11">
            <a:extLst>
              <a:ext uri="{FF2B5EF4-FFF2-40B4-BE49-F238E27FC236}">
                <a16:creationId xmlns:a16="http://schemas.microsoft.com/office/drawing/2014/main" id="{9A2BD321-0F00-4F64-B574-2D1A1D40975E}"/>
              </a:ext>
            </a:extLst>
          </p:cNvPr>
          <p:cNvCxnSpPr/>
          <p:nvPr/>
        </p:nvCxnSpPr>
        <p:spPr>
          <a:xfrm flipH="1">
            <a:off x="7153275" y="4457700"/>
            <a:ext cx="20574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1203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E568A0B2-6636-2C04-A2B8-33D79B219D0E}"/>
              </a:ext>
            </a:extLst>
          </p:cNvPr>
          <p:cNvSpPr txBox="1"/>
          <p:nvPr/>
        </p:nvSpPr>
        <p:spPr>
          <a:xfrm>
            <a:off x="98471" y="1342127"/>
            <a:ext cx="11366696" cy="461665"/>
          </a:xfrm>
          <a:prstGeom prst="rect">
            <a:avLst/>
          </a:prstGeom>
          <a:noFill/>
        </p:spPr>
        <p:txBody>
          <a:bodyPr wrap="square">
            <a:spAutoFit/>
          </a:bodyPr>
          <a:lstStyle/>
          <a:p>
            <a:r>
              <a:rPr lang="de-DE" sz="2400" dirty="0">
                <a:latin typeface="Segoe UI" panose="020B0502040204020203" pitchFamily="34" charset="0"/>
                <a:hlinkClick r:id="rId7"/>
              </a:rPr>
              <a:t>https://rmu.edu.gh/m-sc-renewable-energygraduate-school-announced/</a:t>
            </a:r>
            <a:r>
              <a:rPr lang="de-DE" sz="2400" dirty="0">
                <a:latin typeface="Segoe UI" panose="020B0502040204020203" pitchFamily="34" charset="0"/>
              </a:rPr>
              <a:t> </a:t>
            </a:r>
            <a:endParaRPr lang="de-DE" sz="2400" dirty="0"/>
          </a:p>
        </p:txBody>
      </p:sp>
      <p:pic>
        <p:nvPicPr>
          <p:cNvPr id="12" name="Imagen 11">
            <a:extLst>
              <a:ext uri="{FF2B5EF4-FFF2-40B4-BE49-F238E27FC236}">
                <a16:creationId xmlns:a16="http://schemas.microsoft.com/office/drawing/2014/main" id="{28AAA6A9-1BF0-6AC8-8D1E-29911BE5F38F}"/>
              </a:ext>
            </a:extLst>
          </p:cNvPr>
          <p:cNvPicPr>
            <a:picLocks noChangeAspect="1"/>
          </p:cNvPicPr>
          <p:nvPr/>
        </p:nvPicPr>
        <p:blipFill>
          <a:blip r:embed="rId8"/>
          <a:stretch>
            <a:fillRect/>
          </a:stretch>
        </p:blipFill>
        <p:spPr>
          <a:xfrm>
            <a:off x="0" y="1941343"/>
            <a:ext cx="12192000" cy="4916658"/>
          </a:xfrm>
          <a:prstGeom prst="rect">
            <a:avLst/>
          </a:prstGeom>
        </p:spPr>
      </p:pic>
    </p:spTree>
    <p:extLst>
      <p:ext uri="{BB962C8B-B14F-4D97-AF65-F5344CB8AC3E}">
        <p14:creationId xmlns:p14="http://schemas.microsoft.com/office/powerpoint/2010/main" val="1658385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E568A0B2-6636-2C04-A2B8-33D79B219D0E}"/>
              </a:ext>
            </a:extLst>
          </p:cNvPr>
          <p:cNvSpPr txBox="1"/>
          <p:nvPr/>
        </p:nvSpPr>
        <p:spPr>
          <a:xfrm>
            <a:off x="98471" y="1342127"/>
            <a:ext cx="11366696" cy="461665"/>
          </a:xfrm>
          <a:prstGeom prst="rect">
            <a:avLst/>
          </a:prstGeom>
          <a:noFill/>
        </p:spPr>
        <p:txBody>
          <a:bodyPr wrap="square">
            <a:spAutoFit/>
          </a:bodyPr>
          <a:lstStyle/>
          <a:p>
            <a:r>
              <a:rPr lang="de-DE" sz="2400" dirty="0">
                <a:latin typeface="Segoe UI" panose="020B0502040204020203" pitchFamily="34" charset="0"/>
                <a:hlinkClick r:id="rId7"/>
              </a:rPr>
              <a:t>https://keep.knust.edu.gh/page/msc-renewable-energy-technologies</a:t>
            </a:r>
            <a:r>
              <a:rPr lang="de-DE" sz="2400" dirty="0">
                <a:latin typeface="Segoe UI" panose="020B0502040204020203" pitchFamily="34" charset="0"/>
              </a:rPr>
              <a:t> </a:t>
            </a:r>
            <a:endParaRPr lang="de-DE" sz="2400" dirty="0"/>
          </a:p>
        </p:txBody>
      </p:sp>
      <p:pic>
        <p:nvPicPr>
          <p:cNvPr id="3" name="Imagen 2">
            <a:extLst>
              <a:ext uri="{FF2B5EF4-FFF2-40B4-BE49-F238E27FC236}">
                <a16:creationId xmlns:a16="http://schemas.microsoft.com/office/drawing/2014/main" id="{6B6FF5E5-3F28-FDAA-860D-DE79C9C7DA6C}"/>
              </a:ext>
            </a:extLst>
          </p:cNvPr>
          <p:cNvPicPr>
            <a:picLocks noChangeAspect="1"/>
          </p:cNvPicPr>
          <p:nvPr/>
        </p:nvPicPr>
        <p:blipFill>
          <a:blip r:embed="rId8"/>
          <a:stretch>
            <a:fillRect/>
          </a:stretch>
        </p:blipFill>
        <p:spPr>
          <a:xfrm>
            <a:off x="0" y="2098218"/>
            <a:ext cx="12192000" cy="4429191"/>
          </a:xfrm>
          <a:prstGeom prst="rect">
            <a:avLst/>
          </a:prstGeom>
        </p:spPr>
      </p:pic>
    </p:spTree>
    <p:extLst>
      <p:ext uri="{BB962C8B-B14F-4D97-AF65-F5344CB8AC3E}">
        <p14:creationId xmlns:p14="http://schemas.microsoft.com/office/powerpoint/2010/main" val="658618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E568A0B2-6636-2C04-A2B8-33D79B219D0E}"/>
              </a:ext>
            </a:extLst>
          </p:cNvPr>
          <p:cNvSpPr txBox="1"/>
          <p:nvPr/>
        </p:nvSpPr>
        <p:spPr>
          <a:xfrm>
            <a:off x="98471" y="1342127"/>
            <a:ext cx="11366696" cy="461665"/>
          </a:xfrm>
          <a:prstGeom prst="rect">
            <a:avLst/>
          </a:prstGeom>
          <a:noFill/>
        </p:spPr>
        <p:txBody>
          <a:bodyPr wrap="square">
            <a:spAutoFit/>
          </a:bodyPr>
          <a:lstStyle/>
          <a:p>
            <a:r>
              <a:rPr lang="de-DE" sz="2400" dirty="0">
                <a:latin typeface="Segoe UI" panose="020B0502040204020203" pitchFamily="34" charset="0"/>
                <a:hlinkClick r:id="rId7"/>
              </a:rPr>
              <a:t>https://uenr.edu.gh/academic-departments-and-programmes/</a:t>
            </a:r>
            <a:r>
              <a:rPr lang="de-DE" sz="2400" dirty="0">
                <a:latin typeface="Segoe UI" panose="020B0502040204020203" pitchFamily="34" charset="0"/>
              </a:rPr>
              <a:t> </a:t>
            </a:r>
            <a:endParaRPr lang="de-DE" sz="2400" dirty="0"/>
          </a:p>
        </p:txBody>
      </p:sp>
      <p:pic>
        <p:nvPicPr>
          <p:cNvPr id="5" name="Imagen 4">
            <a:extLst>
              <a:ext uri="{FF2B5EF4-FFF2-40B4-BE49-F238E27FC236}">
                <a16:creationId xmlns:a16="http://schemas.microsoft.com/office/drawing/2014/main" id="{6341511B-D0C9-E866-10DD-0F047FC71928}"/>
              </a:ext>
            </a:extLst>
          </p:cNvPr>
          <p:cNvPicPr>
            <a:picLocks noChangeAspect="1"/>
          </p:cNvPicPr>
          <p:nvPr/>
        </p:nvPicPr>
        <p:blipFill>
          <a:blip r:embed="rId8"/>
          <a:stretch>
            <a:fillRect/>
          </a:stretch>
        </p:blipFill>
        <p:spPr>
          <a:xfrm>
            <a:off x="0" y="1880532"/>
            <a:ext cx="12192000" cy="4977468"/>
          </a:xfrm>
          <a:prstGeom prst="rect">
            <a:avLst/>
          </a:prstGeom>
        </p:spPr>
      </p:pic>
    </p:spTree>
    <p:extLst>
      <p:ext uri="{BB962C8B-B14F-4D97-AF65-F5344CB8AC3E}">
        <p14:creationId xmlns:p14="http://schemas.microsoft.com/office/powerpoint/2010/main" val="1519119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a:extLst>
              <a:ext uri="{FF2B5EF4-FFF2-40B4-BE49-F238E27FC236}">
                <a16:creationId xmlns:a16="http://schemas.microsoft.com/office/drawing/2014/main" id="{7218E3AA-6881-B377-D84B-7E70A6BFF29F}"/>
              </a:ext>
            </a:extLst>
          </p:cNvPr>
          <p:cNvSpPr txBox="1"/>
          <p:nvPr/>
        </p:nvSpPr>
        <p:spPr>
          <a:xfrm>
            <a:off x="126609" y="1397300"/>
            <a:ext cx="11873133" cy="86940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07000"/>
              </a:lnSpc>
              <a:spcBef>
                <a:spcPts val="600"/>
              </a:spcBef>
              <a:spcAft>
                <a:spcPts val="60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As can be understood, despite the great development of Ghana's universities based on renewable energies, the offer and objectives of the bachelor's and master's programs still seem insufficient based on the expected development of renewable energies in the country, specifically in the competence development of the students</a:t>
            </a:r>
            <a:r>
              <a:rPr lang="en-US" sz="1600" dirty="0">
                <a:latin typeface="Arial" panose="020B0604020202020204" pitchFamily="34" charset="0"/>
                <a:ea typeface="Calibri" panose="020F0502020204030204" pitchFamily="34" charset="0"/>
                <a:cs typeface="Times New Roman" panose="02020603050405020304" pitchFamily="18" charset="0"/>
              </a:rPr>
              <a:t>.</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Diagrama 7">
            <a:extLst>
              <a:ext uri="{FF2B5EF4-FFF2-40B4-BE49-F238E27FC236}">
                <a16:creationId xmlns:a16="http://schemas.microsoft.com/office/drawing/2014/main" id="{699B99CB-B315-1F71-1167-798646007E96}"/>
              </a:ext>
            </a:extLst>
          </p:cNvPr>
          <p:cNvGraphicFramePr/>
          <p:nvPr>
            <p:extLst>
              <p:ext uri="{D42A27DB-BD31-4B8C-83A1-F6EECF244321}">
                <p14:modId xmlns:p14="http://schemas.microsoft.com/office/powerpoint/2010/main" val="3525862957"/>
              </p:ext>
            </p:extLst>
          </p:nvPr>
        </p:nvGraphicFramePr>
        <p:xfrm>
          <a:off x="126608" y="2396743"/>
          <a:ext cx="11873133" cy="428028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543701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a:extLst>
              <a:ext uri="{FF2B5EF4-FFF2-40B4-BE49-F238E27FC236}">
                <a16:creationId xmlns:a16="http://schemas.microsoft.com/office/drawing/2014/main" id="{945FB305-4A26-F677-9C22-7BDDA5C79719}"/>
              </a:ext>
            </a:extLst>
          </p:cNvPr>
          <p:cNvSpPr txBox="1"/>
          <p:nvPr/>
        </p:nvSpPr>
        <p:spPr>
          <a:xfrm>
            <a:off x="1362221" y="1282228"/>
            <a:ext cx="9467557" cy="132343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n-US" sz="2000" dirty="0">
                <a:effectLst/>
                <a:latin typeface="Arial" panose="020B0604020202020204" pitchFamily="34" charset="0"/>
                <a:ea typeface="Calibri" panose="020F0502020204030204" pitchFamily="34" charset="0"/>
              </a:rPr>
              <a:t>In general, it can also be observed that the engineering curricula focused on renewable energies in Ghana, both at the bachelor's and master's levels, are limited in topics relevant to the country's labor market and to the international context of the renewable energy, as discussed below.</a:t>
            </a:r>
            <a:endParaRPr lang="de-DE" sz="2000" dirty="0"/>
          </a:p>
        </p:txBody>
      </p:sp>
      <p:graphicFrame>
        <p:nvGraphicFramePr>
          <p:cNvPr id="13" name="Diagrama 12">
            <a:extLst>
              <a:ext uri="{FF2B5EF4-FFF2-40B4-BE49-F238E27FC236}">
                <a16:creationId xmlns:a16="http://schemas.microsoft.com/office/drawing/2014/main" id="{7A27C3F8-3284-997D-BDCD-1BF30E510413}"/>
              </a:ext>
            </a:extLst>
          </p:cNvPr>
          <p:cNvGraphicFramePr/>
          <p:nvPr>
            <p:extLst>
              <p:ext uri="{D42A27DB-BD31-4B8C-83A1-F6EECF244321}">
                <p14:modId xmlns:p14="http://schemas.microsoft.com/office/powerpoint/2010/main" val="3004982200"/>
              </p:ext>
            </p:extLst>
          </p:nvPr>
        </p:nvGraphicFramePr>
        <p:xfrm>
          <a:off x="1111348" y="3255177"/>
          <a:ext cx="9467557" cy="30049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2" name="Diagrama 21">
            <a:extLst>
              <a:ext uri="{FF2B5EF4-FFF2-40B4-BE49-F238E27FC236}">
                <a16:creationId xmlns:a16="http://schemas.microsoft.com/office/drawing/2014/main" id="{30FD133D-A960-E4FE-7387-85C4E298CD27}"/>
              </a:ext>
            </a:extLst>
          </p:cNvPr>
          <p:cNvGraphicFramePr/>
          <p:nvPr>
            <p:extLst>
              <p:ext uri="{D42A27DB-BD31-4B8C-83A1-F6EECF244321}">
                <p14:modId xmlns:p14="http://schemas.microsoft.com/office/powerpoint/2010/main" val="3352130302"/>
              </p:ext>
            </p:extLst>
          </p:nvPr>
        </p:nvGraphicFramePr>
        <p:xfrm>
          <a:off x="248529" y="3921098"/>
          <a:ext cx="11704319" cy="181852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7572139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extLst>
              <p:ext uri="{D42A27DB-BD31-4B8C-83A1-F6EECF244321}">
                <p14:modId xmlns:p14="http://schemas.microsoft.com/office/powerpoint/2010/main" val="748666044"/>
              </p:ext>
            </p:extLst>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a:extLst>
              <a:ext uri="{FF2B5EF4-FFF2-40B4-BE49-F238E27FC236}">
                <a16:creationId xmlns:a16="http://schemas.microsoft.com/office/drawing/2014/main" id="{EDC80AD6-A031-CE31-7456-9820A53BD4A8}"/>
              </a:ext>
            </a:extLst>
          </p:cNvPr>
          <p:cNvSpPr txBox="1"/>
          <p:nvPr/>
        </p:nvSpPr>
        <p:spPr>
          <a:xfrm>
            <a:off x="253219" y="1388656"/>
            <a:ext cx="11690252" cy="5401479"/>
          </a:xfrm>
          <a:prstGeom prst="rect">
            <a:avLst/>
          </a:prstGeom>
          <a:noFill/>
        </p:spPr>
        <p:txBody>
          <a:bodyPr wrap="square">
            <a:spAutoFit/>
          </a:bodyPr>
          <a:lstStyle/>
          <a:p>
            <a:pPr marL="342900" lvl="0" indent="-342900" algn="just">
              <a:spcBef>
                <a:spcPts val="1200"/>
              </a:spcBef>
              <a:spcAft>
                <a:spcPts val="600"/>
              </a:spcAft>
              <a:buFont typeface="Arial" panose="020B0604020202020204" pitchFamily="34" charset="0"/>
              <a:buChar char="•"/>
            </a:pPr>
            <a:r>
              <a:rPr lang="en-US" sz="2000" dirty="0">
                <a:effectLst/>
                <a:latin typeface="Arial" panose="020B0604020202020204" pitchFamily="34" charset="0"/>
                <a:ea typeface="Calibri" panose="020F0502020204030204" pitchFamily="34" charset="0"/>
                <a:cs typeface="Times New Roman" panose="02020603050405020304" pitchFamily="18" charset="0"/>
              </a:rPr>
              <a:t>Facing the energy future, a greater development is proposed, with an energy demand greater than the current one, together with a greater use of renewable energies worldwide. Therefore, it is essential that governments worldwide become aware of the importance of the global transition from fossil fuels to clean and sustainable energy, as well as the educational transformations to achieve it.</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Bef>
                <a:spcPts val="1200"/>
              </a:spcBef>
              <a:spcAft>
                <a:spcPts val="600"/>
              </a:spcAft>
              <a:buFont typeface="Arial" panose="020B0604020202020204" pitchFamily="34" charset="0"/>
              <a:buChar char="•"/>
            </a:pPr>
            <a:r>
              <a:rPr lang="en-US" sz="2000" dirty="0">
                <a:effectLst/>
                <a:latin typeface="Arial" panose="020B0604020202020204" pitchFamily="34" charset="0"/>
                <a:ea typeface="Calibri" panose="020F0502020204030204" pitchFamily="34" charset="0"/>
                <a:cs typeface="Times New Roman" panose="02020603050405020304" pitchFamily="18" charset="0"/>
              </a:rPr>
              <a:t>Africa could become the continent that generates the greatest potential for clean and sustainable energy on the planet and for this, it receives various forms of financing that enable the energy transition and the RES facilities corresponding to each African country to provide solutions to the transformations proposed in the agenda 2030 through SDG 7.</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Bef>
                <a:spcPts val="1200"/>
              </a:spcBef>
              <a:spcAft>
                <a:spcPts val="600"/>
              </a:spcAft>
              <a:buFont typeface="Arial" panose="020B0604020202020204" pitchFamily="34" charset="0"/>
              <a:buChar char="•"/>
            </a:pPr>
            <a:r>
              <a:rPr lang="en-US" sz="2000" dirty="0">
                <a:effectLst/>
                <a:latin typeface="Arial" panose="020B0604020202020204" pitchFamily="34" charset="0"/>
                <a:ea typeface="Calibri" panose="020F0502020204030204" pitchFamily="34" charset="0"/>
                <a:cs typeface="Times New Roman" panose="02020603050405020304" pitchFamily="18" charset="0"/>
              </a:rPr>
              <a:t>Ghana, as a case study of the present investigation, has stable natural characteristics that guarantee energy production, aiming at the self-sufficiency of the country in which the potential of hydroelectric and renewable energy is used.</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Bef>
                <a:spcPts val="1200"/>
              </a:spcBef>
              <a:spcAft>
                <a:spcPts val="600"/>
              </a:spcAft>
              <a:buFont typeface="Arial" panose="020B0604020202020204" pitchFamily="34" charset="0"/>
              <a:buChar char="•"/>
            </a:pPr>
            <a:r>
              <a:rPr lang="en-US" sz="2000" dirty="0">
                <a:effectLst/>
                <a:latin typeface="Arial" panose="020B0604020202020204" pitchFamily="34" charset="0"/>
                <a:ea typeface="Calibri" panose="020F0502020204030204" pitchFamily="34" charset="0"/>
                <a:cs typeface="Times New Roman" panose="02020603050405020304" pitchFamily="18" charset="0"/>
              </a:rPr>
              <a:t>In the historical development of the energy sector in Ghana, it arose on the basis of a renewable resource such as hydropower and had to be extended towards fossil fuels due to the effects of climate change.</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9974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a:extLst>
              <a:ext uri="{FF2B5EF4-FFF2-40B4-BE49-F238E27FC236}">
                <a16:creationId xmlns:a16="http://schemas.microsoft.com/office/drawing/2014/main" id="{EDC80AD6-A031-CE31-7456-9820A53BD4A8}"/>
              </a:ext>
            </a:extLst>
          </p:cNvPr>
          <p:cNvSpPr txBox="1"/>
          <p:nvPr/>
        </p:nvSpPr>
        <p:spPr>
          <a:xfrm>
            <a:off x="253219" y="1627812"/>
            <a:ext cx="11690252" cy="4401205"/>
          </a:xfrm>
          <a:prstGeom prst="rect">
            <a:avLst/>
          </a:prstGeom>
          <a:noFill/>
        </p:spPr>
        <p:txBody>
          <a:bodyPr wrap="square">
            <a:spAutoFit/>
          </a:bodyPr>
          <a:lstStyle/>
          <a:p>
            <a:pPr marL="342900" lvl="0" indent="-342900" algn="just">
              <a:spcBef>
                <a:spcPts val="1200"/>
              </a:spcBef>
              <a:spcAft>
                <a:spcPts val="1200"/>
              </a:spcAft>
              <a:buFont typeface="Arial" panose="020B0604020202020204" pitchFamily="34" charset="0"/>
              <a:buChar char="•"/>
            </a:pPr>
            <a:r>
              <a:rPr lang="en-US" sz="2000" dirty="0">
                <a:effectLst/>
                <a:latin typeface="Arial" panose="020B0604020202020204" pitchFamily="34" charset="0"/>
                <a:ea typeface="Calibri" panose="020F0502020204030204" pitchFamily="34" charset="0"/>
                <a:cs typeface="Times New Roman" panose="02020603050405020304" pitchFamily="18" charset="0"/>
              </a:rPr>
              <a:t>Ghana has a well-defined legal framework and implementation targets in the Renewable Energy Act 832 of 2011 and the National Renewable Energy Action Plan, although it does not include engineering skills training as a necessity for achieving the goals. objectives that the country proposes.</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Bef>
                <a:spcPts val="1200"/>
              </a:spcBef>
              <a:spcAft>
                <a:spcPts val="1200"/>
              </a:spcAft>
              <a:buFont typeface="Arial" panose="020B0604020202020204" pitchFamily="34" charset="0"/>
              <a:buChar char="•"/>
            </a:pPr>
            <a:r>
              <a:rPr lang="en-US" sz="2000" dirty="0">
                <a:effectLst/>
                <a:latin typeface="Arial" panose="020B0604020202020204" pitchFamily="34" charset="0"/>
                <a:ea typeface="Calibri" panose="020F0502020204030204" pitchFamily="34" charset="0"/>
                <a:cs typeface="Times New Roman" panose="02020603050405020304" pitchFamily="18" charset="0"/>
              </a:rPr>
              <a:t>Ghana maintains a high participation of renewable energies in its energy mix with 56%, but the largest participation continues to be from hydropower, while other renewable energies contribute only 0.8%, which requires giving value to other renewable energy resources in the country such as technologies for the use not only of direct solar radiation, but also biomass and MSW; therefore, it is necessary to deepen the professional skills of engineers to promote and develop their use.</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Bef>
                <a:spcPts val="1200"/>
              </a:spcBef>
              <a:spcAft>
                <a:spcPts val="1200"/>
              </a:spcAft>
              <a:buFont typeface="Arial" panose="020B0604020202020204" pitchFamily="34" charset="0"/>
              <a:buChar char="•"/>
            </a:pPr>
            <a:r>
              <a:rPr lang="en-US" sz="2000" dirty="0">
                <a:effectLst/>
                <a:latin typeface="Arial" panose="020B0604020202020204" pitchFamily="34" charset="0"/>
                <a:ea typeface="Calibri" panose="020F0502020204030204" pitchFamily="34" charset="0"/>
                <a:cs typeface="Times New Roman" panose="02020603050405020304" pitchFamily="18" charset="0"/>
              </a:rPr>
              <a:t>There are several universities that offer bachelor's and master's degree programs about renewable energies, but only UNER has programs at both levels of education, so continuity of studies is limited in most universities to promote development of professional skills in this sector.</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89130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a:extLst>
              <a:ext uri="{FF2B5EF4-FFF2-40B4-BE49-F238E27FC236}">
                <a16:creationId xmlns:a16="http://schemas.microsoft.com/office/drawing/2014/main" id="{EDC80AD6-A031-CE31-7456-9820A53BD4A8}"/>
              </a:ext>
            </a:extLst>
          </p:cNvPr>
          <p:cNvSpPr txBox="1"/>
          <p:nvPr/>
        </p:nvSpPr>
        <p:spPr>
          <a:xfrm>
            <a:off x="253219" y="1670016"/>
            <a:ext cx="11690252" cy="4401205"/>
          </a:xfrm>
          <a:prstGeom prst="rect">
            <a:avLst/>
          </a:prstGeom>
          <a:noFill/>
        </p:spPr>
        <p:txBody>
          <a:bodyPr wrap="square">
            <a:spAutoFit/>
          </a:bodyPr>
          <a:lstStyle/>
          <a:p>
            <a:pPr marL="342900" lvl="0" indent="-342900" algn="just">
              <a:spcBef>
                <a:spcPts val="1200"/>
              </a:spcBef>
              <a:spcAft>
                <a:spcPts val="1200"/>
              </a:spcAft>
              <a:buFont typeface="Arial" panose="020B0604020202020204" pitchFamily="34" charset="0"/>
              <a:buChar char="•"/>
            </a:pPr>
            <a:r>
              <a:rPr lang="en-US" sz="2000" dirty="0">
                <a:effectLst/>
                <a:latin typeface="Arial" panose="020B0604020202020204" pitchFamily="34" charset="0"/>
                <a:ea typeface="Calibri" panose="020F0502020204030204" pitchFamily="34" charset="0"/>
                <a:cs typeface="Times New Roman" panose="02020603050405020304" pitchFamily="18" charset="0"/>
              </a:rPr>
              <a:t>The current university engineering curricula have still weaknesses in regard of professional skills in area such as energy storage systems, the automation of grid regulation, hydrogen production and use, sector coupling, which are focus of the Government policies.</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Bef>
                <a:spcPts val="1200"/>
              </a:spcBef>
              <a:spcAft>
                <a:spcPts val="1200"/>
              </a:spcAft>
              <a:buFont typeface="Arial" panose="020B0604020202020204" pitchFamily="34" charset="0"/>
              <a:buChar char="•"/>
            </a:pPr>
            <a:r>
              <a:rPr lang="en-US" sz="2000" dirty="0">
                <a:effectLst/>
                <a:latin typeface="Arial" panose="020B0604020202020204" pitchFamily="34" charset="0"/>
                <a:ea typeface="Calibri" panose="020F0502020204030204" pitchFamily="34" charset="0"/>
                <a:cs typeface="Times New Roman" panose="02020603050405020304" pitchFamily="18" charset="0"/>
              </a:rPr>
              <a:t>Several dissatisfactions were identified in managers, graduates, teachers and businessmen in relation to the professional skills that are acquired by engineers at the university and the demand in the business world of the renewable energy sector, which requires an in-depth analysis of the academic curricula.</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spcBef>
                <a:spcPts val="1200"/>
              </a:spcBef>
              <a:spcAft>
                <a:spcPts val="1200"/>
              </a:spcAft>
              <a:buFont typeface="Arial" panose="020B0604020202020204" pitchFamily="34" charset="0"/>
              <a:buChar char="•"/>
            </a:pPr>
            <a:r>
              <a:rPr lang="en-US" sz="2000" dirty="0">
                <a:effectLst/>
                <a:latin typeface="Arial" panose="020B0604020202020204" pitchFamily="34" charset="0"/>
                <a:ea typeface="Calibri" panose="020F0502020204030204" pitchFamily="34" charset="0"/>
              </a:rPr>
              <a:t>It is also necessary that the curricula deepen the training of professional skills of engineers for the management of international projects, entrepreneurship and the integrated management of energy systems with food production and waste and water management, taking into account the international context in which these projects are developed, the situation of the labor market on the country and the link between the different sectors in the context of the 2030 agenda.</a:t>
            </a:r>
            <a:endParaRPr lang="de-DE"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256421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feld 4">
            <a:extLst>
              <a:ext uri="{FF2B5EF4-FFF2-40B4-BE49-F238E27FC236}">
                <a16:creationId xmlns:a16="http://schemas.microsoft.com/office/drawing/2014/main" id="{F5FD8B5F-4802-05D4-5EDB-A322E4552F0A}"/>
              </a:ext>
            </a:extLst>
          </p:cNvPr>
          <p:cNvSpPr txBox="1"/>
          <p:nvPr/>
        </p:nvSpPr>
        <p:spPr>
          <a:xfrm>
            <a:off x="233680" y="1674674"/>
            <a:ext cx="11592560" cy="3539430"/>
          </a:xfrm>
          <a:prstGeom prst="rect">
            <a:avLst/>
          </a:prstGeom>
          <a:noFill/>
        </p:spPr>
        <p:txBody>
          <a:bodyPr wrap="square">
            <a:spAutoFit/>
          </a:bodyPr>
          <a:lstStyle/>
          <a:p>
            <a:r>
              <a:rPr lang="en-US" sz="3200" b="1" dirty="0"/>
              <a:t>Acknowledgements</a:t>
            </a:r>
          </a:p>
          <a:p>
            <a:endParaRPr lang="en-US" sz="3200" dirty="0"/>
          </a:p>
          <a:p>
            <a:endParaRPr lang="en-US" sz="3200" dirty="0"/>
          </a:p>
          <a:p>
            <a:r>
              <a:rPr lang="en-US" sz="3200" dirty="0"/>
              <a:t>The authors of this article would like to thank the German Academic Exchange Service (German acronym DAAD) for funding the project "Vocational training in renewable energies in Ghana (</a:t>
            </a:r>
            <a:r>
              <a:rPr lang="en-US" sz="3200" dirty="0" err="1"/>
              <a:t>ProREG</a:t>
            </a:r>
            <a:r>
              <a:rPr lang="en-US" sz="3200" dirty="0"/>
              <a:t>)", which has supported the realization of this contribution.</a:t>
            </a:r>
          </a:p>
        </p:txBody>
      </p:sp>
    </p:spTree>
    <p:extLst>
      <p:ext uri="{BB962C8B-B14F-4D97-AF65-F5344CB8AC3E}">
        <p14:creationId xmlns:p14="http://schemas.microsoft.com/office/powerpoint/2010/main" val="37466043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8EFCCBE-8F12-D553-428A-6BD8834C9E2E}"/>
              </a:ext>
            </a:extLst>
          </p:cNvPr>
          <p:cNvGraphicFramePr>
            <a:graphicFrameLocks noGrp="1"/>
          </p:cNvGraphicFramePr>
          <p:nvPr>
            <p:ph idx="1"/>
            <p:extLst>
              <p:ext uri="{D42A27DB-BD31-4B8C-83A1-F6EECF244321}">
                <p14:modId xmlns:p14="http://schemas.microsoft.com/office/powerpoint/2010/main" val="2903524634"/>
              </p:ext>
            </p:extLst>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a:extLst>
              <a:ext uri="{FF2B5EF4-FFF2-40B4-BE49-F238E27FC236}">
                <a16:creationId xmlns:a16="http://schemas.microsoft.com/office/drawing/2014/main" id="{EDC80AD6-A031-CE31-7456-9820A53BD4A8}"/>
              </a:ext>
            </a:extLst>
          </p:cNvPr>
          <p:cNvSpPr txBox="1"/>
          <p:nvPr/>
        </p:nvSpPr>
        <p:spPr>
          <a:xfrm>
            <a:off x="126610" y="1318326"/>
            <a:ext cx="12065390" cy="5293757"/>
          </a:xfrm>
          <a:prstGeom prst="rect">
            <a:avLst/>
          </a:prstGeom>
          <a:noFill/>
        </p:spPr>
        <p:txBody>
          <a:bodyPr wrap="square">
            <a:spAutoFit/>
          </a:bodyPr>
          <a:lstStyle/>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Aboagye, B., </a:t>
            </a:r>
            <a:r>
              <a:rPr lang="en-US" sz="1400" dirty="0" err="1">
                <a:effectLst/>
                <a:latin typeface="Arial" panose="020B0604020202020204" pitchFamily="34" charset="0"/>
                <a:ea typeface="Calibri" panose="020F0502020204030204" pitchFamily="34" charset="0"/>
                <a:cs typeface="Arial" panose="020B0604020202020204" pitchFamily="34" charset="0"/>
              </a:rPr>
              <a:t>Gyamfi</a:t>
            </a:r>
            <a:r>
              <a:rPr lang="en-US" sz="1400" dirty="0">
                <a:effectLst/>
                <a:latin typeface="Arial" panose="020B0604020202020204" pitchFamily="34" charset="0"/>
                <a:ea typeface="Calibri" panose="020F0502020204030204" pitchFamily="34" charset="0"/>
                <a:cs typeface="Arial" panose="020B0604020202020204" pitchFamily="34" charset="0"/>
              </a:rPr>
              <a:t>, S., Ofosu, E., &amp; Djordjevic, S. (2021). Status of renewable energy resources for electricity supply in Ghana. </a:t>
            </a:r>
            <a:r>
              <a:rPr lang="en-US" sz="1400" i="1" dirty="0">
                <a:effectLst/>
                <a:latin typeface="Arial" panose="020B0604020202020204" pitchFamily="34" charset="0"/>
                <a:ea typeface="Calibri" panose="020F0502020204030204" pitchFamily="34" charset="0"/>
                <a:cs typeface="Arial" panose="020B0604020202020204" pitchFamily="34" charset="0"/>
              </a:rPr>
              <a:t>Scientific African</a:t>
            </a:r>
            <a:r>
              <a:rPr lang="en-US" sz="1400" dirty="0">
                <a:effectLst/>
                <a:latin typeface="Arial" panose="020B0604020202020204" pitchFamily="34" charset="0"/>
                <a:ea typeface="Calibri" panose="020F0502020204030204" pitchFamily="34" charset="0"/>
                <a:cs typeface="Arial" panose="020B0604020202020204" pitchFamily="34" charset="0"/>
              </a:rPr>
              <a:t>(28). </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Banco </a:t>
            </a:r>
            <a:r>
              <a:rPr lang="en-US" sz="1400" dirty="0" err="1">
                <a:effectLst/>
                <a:latin typeface="Arial" panose="020B0604020202020204" pitchFamily="34" charset="0"/>
                <a:ea typeface="Calibri" panose="020F0502020204030204" pitchFamily="34" charset="0"/>
                <a:cs typeface="Arial" panose="020B0604020202020204" pitchFamily="34" charset="0"/>
              </a:rPr>
              <a:t>Europeo</a:t>
            </a:r>
            <a:r>
              <a:rPr lang="en-US" sz="1400" dirty="0">
                <a:effectLst/>
                <a:latin typeface="Arial" panose="020B0604020202020204" pitchFamily="34" charset="0"/>
                <a:ea typeface="Calibri" panose="020F0502020204030204" pitchFamily="34" charset="0"/>
                <a:cs typeface="Arial" panose="020B0604020202020204" pitchFamily="34" charset="0"/>
              </a:rPr>
              <a:t> de </a:t>
            </a:r>
            <a:r>
              <a:rPr lang="en-US" sz="1400" dirty="0" err="1">
                <a:effectLst/>
                <a:latin typeface="Arial" panose="020B0604020202020204" pitchFamily="34" charset="0"/>
                <a:ea typeface="Calibri" panose="020F0502020204030204" pitchFamily="34" charset="0"/>
                <a:cs typeface="Arial" panose="020B0604020202020204" pitchFamily="34" charset="0"/>
              </a:rPr>
              <a:t>Inversiones</a:t>
            </a:r>
            <a:r>
              <a:rPr lang="en-US" sz="1400" dirty="0">
                <a:effectLst/>
                <a:latin typeface="Arial" panose="020B0604020202020204" pitchFamily="34" charset="0"/>
                <a:ea typeface="Calibri" panose="020F0502020204030204" pitchFamily="34" charset="0"/>
                <a:cs typeface="Arial" panose="020B0604020202020204" pitchFamily="34" charset="0"/>
              </a:rPr>
              <a:t>. (2016). </a:t>
            </a:r>
            <a:r>
              <a:rPr lang="en-US" sz="1400" i="1" dirty="0">
                <a:effectLst/>
                <a:latin typeface="Arial" panose="020B0604020202020204" pitchFamily="34" charset="0"/>
                <a:ea typeface="Calibri" panose="020F0502020204030204" pitchFamily="34" charset="0"/>
                <a:cs typeface="Arial" panose="020B0604020202020204" pitchFamily="34" charset="0"/>
              </a:rPr>
              <a:t>Responder a las </a:t>
            </a:r>
            <a:r>
              <a:rPr lang="en-US" sz="1400" i="1" dirty="0" err="1">
                <a:effectLst/>
                <a:latin typeface="Arial" panose="020B0604020202020204" pitchFamily="34" charset="0"/>
                <a:ea typeface="Calibri" panose="020F0502020204030204" pitchFamily="34" charset="0"/>
                <a:cs typeface="Arial" panose="020B0604020202020204" pitchFamily="34" charset="0"/>
              </a:rPr>
              <a:t>necesidades</a:t>
            </a:r>
            <a:r>
              <a:rPr lang="en-US" sz="1400" i="1" dirty="0">
                <a:effectLst/>
                <a:latin typeface="Arial" panose="020B0604020202020204" pitchFamily="34" charset="0"/>
                <a:ea typeface="Calibri" panose="020F0502020204030204" pitchFamily="34" charset="0"/>
                <a:cs typeface="Arial" panose="020B0604020202020204" pitchFamily="34" charset="0"/>
              </a:rPr>
              <a:t> de </a:t>
            </a:r>
            <a:r>
              <a:rPr lang="en-US" sz="1400" i="1" dirty="0" err="1">
                <a:effectLst/>
                <a:latin typeface="Arial" panose="020B0604020202020204" pitchFamily="34" charset="0"/>
                <a:ea typeface="Calibri" panose="020F0502020204030204" pitchFamily="34" charset="0"/>
                <a:cs typeface="Arial" panose="020B0604020202020204" pitchFamily="34" charset="0"/>
              </a:rPr>
              <a:t>energía</a:t>
            </a:r>
            <a:r>
              <a:rPr lang="en-US" sz="1400" i="1" dirty="0">
                <a:effectLst/>
                <a:latin typeface="Arial" panose="020B0604020202020204" pitchFamily="34" charset="0"/>
                <a:ea typeface="Calibri" panose="020F0502020204030204" pitchFamily="34" charset="0"/>
                <a:cs typeface="Arial" panose="020B0604020202020204" pitchFamily="34" charset="0"/>
              </a:rPr>
              <a:t> de </a:t>
            </a:r>
            <a:r>
              <a:rPr lang="en-US" sz="1400" i="1" dirty="0" err="1">
                <a:effectLst/>
                <a:latin typeface="Arial" panose="020B0604020202020204" pitchFamily="34" charset="0"/>
                <a:ea typeface="Calibri" panose="020F0502020204030204" pitchFamily="34" charset="0"/>
                <a:cs typeface="Arial" panose="020B0604020202020204" pitchFamily="34" charset="0"/>
              </a:rPr>
              <a:t>África</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7"/>
              </a:rPr>
              <a:t>https://www.eib.org/attachments/general/energy_needs_africa_es.pdf</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DatosMundial.com. (2023). </a:t>
            </a:r>
            <a:r>
              <a:rPr lang="en-US" sz="1400" i="1" dirty="0" err="1">
                <a:effectLst/>
                <a:latin typeface="Arial" panose="020B0604020202020204" pitchFamily="34" charset="0"/>
                <a:ea typeface="Calibri" panose="020F0502020204030204" pitchFamily="34" charset="0"/>
                <a:cs typeface="Arial" panose="020B0604020202020204" pitchFamily="34" charset="0"/>
              </a:rPr>
              <a:t>Gestión</a:t>
            </a:r>
            <a:r>
              <a:rPr lang="en-US" sz="1400" i="1" dirty="0">
                <a:effectLst/>
                <a:latin typeface="Arial" panose="020B0604020202020204" pitchFamily="34" charset="0"/>
                <a:ea typeface="Calibri" panose="020F0502020204030204" pitchFamily="34" charset="0"/>
                <a:cs typeface="Arial" panose="020B0604020202020204" pitchFamily="34" charset="0"/>
              </a:rPr>
              <a:t> de </a:t>
            </a:r>
            <a:r>
              <a:rPr lang="en-US" sz="1400" i="1" dirty="0" err="1">
                <a:effectLst/>
                <a:latin typeface="Arial" panose="020B0604020202020204" pitchFamily="34" charset="0"/>
                <a:ea typeface="Calibri" panose="020F0502020204030204" pitchFamily="34" charset="0"/>
                <a:cs typeface="Arial" panose="020B0604020202020204" pitchFamily="34" charset="0"/>
              </a:rPr>
              <a:t>energía</a:t>
            </a:r>
            <a:r>
              <a:rPr lang="en-US" sz="1400" i="1" dirty="0">
                <a:effectLst/>
                <a:latin typeface="Arial" panose="020B0604020202020204" pitchFamily="34" charset="0"/>
                <a:ea typeface="Calibri" panose="020F0502020204030204" pitchFamily="34" charset="0"/>
                <a:cs typeface="Arial" panose="020B0604020202020204" pitchFamily="34" charset="0"/>
              </a:rPr>
              <a:t> </a:t>
            </a:r>
            <a:r>
              <a:rPr lang="en-US" sz="1400" i="1" dirty="0" err="1">
                <a:effectLst/>
                <a:latin typeface="Arial" panose="020B0604020202020204" pitchFamily="34" charset="0"/>
                <a:ea typeface="Calibri" panose="020F0502020204030204" pitchFamily="34" charset="0"/>
                <a:cs typeface="Arial" panose="020B0604020202020204" pitchFamily="34" charset="0"/>
              </a:rPr>
              <a:t>en</a:t>
            </a:r>
            <a:r>
              <a:rPr lang="en-US" sz="1400" i="1" dirty="0">
                <a:effectLst/>
                <a:latin typeface="Arial" panose="020B0604020202020204" pitchFamily="34" charset="0"/>
                <a:ea typeface="Calibri" panose="020F0502020204030204" pitchFamily="34" charset="0"/>
                <a:cs typeface="Arial" panose="020B0604020202020204" pitchFamily="34" charset="0"/>
              </a:rPr>
              <a:t> Ghana</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8"/>
              </a:rPr>
              <a:t>https://www.datosmundial.com/africa/ghana/balance-energetico.php</a:t>
            </a:r>
            <a:r>
              <a:rPr lang="en-US" sz="1400" dirty="0">
                <a:effectLst/>
                <a:latin typeface="Arial" panose="020B0604020202020204" pitchFamily="34" charset="0"/>
                <a:ea typeface="Calibri" panose="020F0502020204030204" pitchFamily="34" charset="0"/>
                <a:cs typeface="Arial" panose="020B0604020202020204" pitchFamily="34" charset="0"/>
              </a:rPr>
              <a:t> </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err="1">
                <a:effectLst/>
                <a:latin typeface="Arial" panose="020B0604020202020204" pitchFamily="34" charset="0"/>
                <a:ea typeface="Calibri" panose="020F0502020204030204" pitchFamily="34" charset="0"/>
                <a:cs typeface="Arial" panose="020B0604020202020204" pitchFamily="34" charset="0"/>
              </a:rPr>
              <a:t>Enerdata</a:t>
            </a:r>
            <a:r>
              <a:rPr lang="en-US" sz="1400" dirty="0">
                <a:effectLst/>
                <a:latin typeface="Arial" panose="020B0604020202020204" pitchFamily="34" charset="0"/>
                <a:ea typeface="Calibri" panose="020F0502020204030204" pitchFamily="34" charset="0"/>
                <a:cs typeface="Arial" panose="020B0604020202020204" pitchFamily="34" charset="0"/>
              </a:rPr>
              <a:t>. (2023). </a:t>
            </a:r>
            <a:r>
              <a:rPr lang="en-US" sz="1400" dirty="0" err="1">
                <a:effectLst/>
                <a:latin typeface="Arial" panose="020B0604020202020204" pitchFamily="34" charset="0"/>
                <a:ea typeface="Calibri" panose="020F0502020204030204" pitchFamily="34" charset="0"/>
                <a:cs typeface="Arial" panose="020B0604020202020204" pitchFamily="34" charset="0"/>
              </a:rPr>
              <a:t>Energía</a:t>
            </a:r>
            <a:r>
              <a:rPr lang="en-US" sz="1400" dirty="0">
                <a:effectLst/>
                <a:latin typeface="Arial" panose="020B0604020202020204" pitchFamily="34" charset="0"/>
                <a:ea typeface="Calibri" panose="020F0502020204030204" pitchFamily="34" charset="0"/>
                <a:cs typeface="Arial" panose="020B0604020202020204" pitchFamily="34" charset="0"/>
              </a:rPr>
              <a:t> y </a:t>
            </a:r>
            <a:r>
              <a:rPr lang="en-US" sz="1400" dirty="0" err="1">
                <a:effectLst/>
                <a:latin typeface="Arial" panose="020B0604020202020204" pitchFamily="34" charset="0"/>
                <a:ea typeface="Calibri" panose="020F0502020204030204" pitchFamily="34" charset="0"/>
                <a:cs typeface="Arial" panose="020B0604020202020204" pitchFamily="34" charset="0"/>
              </a:rPr>
              <a:t>clima</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dirty="0" err="1">
                <a:effectLst/>
                <a:latin typeface="Arial" panose="020B0604020202020204" pitchFamily="34" charset="0"/>
                <a:ea typeface="Calibri" panose="020F0502020204030204" pitchFamily="34" charset="0"/>
                <a:cs typeface="Arial" panose="020B0604020202020204" pitchFamily="34" charset="0"/>
              </a:rPr>
              <a:t>mundial</a:t>
            </a:r>
            <a:r>
              <a:rPr lang="en-US" sz="1400" dirty="0">
                <a:effectLst/>
                <a:latin typeface="Arial" panose="020B0604020202020204" pitchFamily="34" charset="0"/>
                <a:ea typeface="Calibri" panose="020F0502020204030204" pitchFamily="34" charset="0"/>
                <a:cs typeface="Arial" panose="020B0604020202020204" pitchFamily="34" charset="0"/>
              </a:rPr>
              <a:t> - </a:t>
            </a:r>
            <a:r>
              <a:rPr lang="en-US" sz="1400" dirty="0" err="1">
                <a:effectLst/>
                <a:latin typeface="Arial" panose="020B0604020202020204" pitchFamily="34" charset="0"/>
                <a:ea typeface="Calibri" panose="020F0502020204030204" pitchFamily="34" charset="0"/>
                <a:cs typeface="Arial" panose="020B0604020202020204" pitchFamily="34" charset="0"/>
              </a:rPr>
              <a:t>Anuario</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dirty="0" err="1">
                <a:effectLst/>
                <a:latin typeface="Arial" panose="020B0604020202020204" pitchFamily="34" charset="0"/>
                <a:ea typeface="Calibri" panose="020F0502020204030204" pitchFamily="34" charset="0"/>
                <a:cs typeface="Arial" panose="020B0604020202020204" pitchFamily="34" charset="0"/>
              </a:rPr>
              <a:t>estadístico</a:t>
            </a:r>
            <a:r>
              <a:rPr lang="en-US" sz="1400" dirty="0">
                <a:effectLst/>
                <a:latin typeface="Arial" panose="020B0604020202020204" pitchFamily="34" charset="0"/>
                <a:ea typeface="Calibri" panose="020F0502020204030204" pitchFamily="34" charset="0"/>
                <a:cs typeface="Arial" panose="020B0604020202020204" pitchFamily="34" charset="0"/>
              </a:rPr>
              <a:t> 2022. In (2023 ed., Vol. 2009 - 2023): </a:t>
            </a:r>
            <a:r>
              <a:rPr lang="en-US" sz="1400" dirty="0" err="1">
                <a:effectLst/>
                <a:latin typeface="Arial" panose="020B0604020202020204" pitchFamily="34" charset="0"/>
                <a:ea typeface="Calibri" panose="020F0502020204030204" pitchFamily="34" charset="0"/>
                <a:cs typeface="Arial" panose="020B0604020202020204" pitchFamily="34" charset="0"/>
              </a:rPr>
              <a:t>Enerdata</a:t>
            </a:r>
            <a:r>
              <a:rPr lang="en-US" sz="1400" dirty="0">
                <a:effectLst/>
                <a:latin typeface="Arial" panose="020B0604020202020204" pitchFamily="34" charset="0"/>
                <a:ea typeface="Calibri" panose="020F0502020204030204" pitchFamily="34" charset="0"/>
                <a:cs typeface="Arial" panose="020B0604020202020204" pitchFamily="34" charset="0"/>
              </a:rPr>
              <a:t>.</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Energy </a:t>
            </a:r>
            <a:r>
              <a:rPr lang="en-US" sz="1400" dirty="0" err="1">
                <a:effectLst/>
                <a:latin typeface="Arial" panose="020B0604020202020204" pitchFamily="34" charset="0"/>
                <a:ea typeface="Calibri" panose="020F0502020204030204" pitchFamily="34" charset="0"/>
                <a:cs typeface="Arial" panose="020B0604020202020204" pitchFamily="34" charset="0"/>
              </a:rPr>
              <a:t>Comission</a:t>
            </a:r>
            <a:r>
              <a:rPr lang="en-US" sz="1400" dirty="0">
                <a:effectLst/>
                <a:latin typeface="Arial" panose="020B0604020202020204" pitchFamily="34" charset="0"/>
                <a:ea typeface="Calibri" panose="020F0502020204030204" pitchFamily="34" charset="0"/>
                <a:cs typeface="Arial" panose="020B0604020202020204" pitchFamily="34" charset="0"/>
              </a:rPr>
              <a:t> Ghana. (2022). </a:t>
            </a:r>
            <a:r>
              <a:rPr lang="en-US" sz="1400" i="1" dirty="0">
                <a:effectLst/>
                <a:latin typeface="Arial" panose="020B0604020202020204" pitchFamily="34" charset="0"/>
                <a:ea typeface="Calibri" panose="020F0502020204030204" pitchFamily="34" charset="0"/>
                <a:cs typeface="Arial" panose="020B0604020202020204" pitchFamily="34" charset="0"/>
              </a:rPr>
              <a:t>NATIONAL ENERGY STATISTICS</a:t>
            </a:r>
            <a:r>
              <a:rPr lang="en-US" sz="1400" dirty="0">
                <a:effectLst/>
                <a:latin typeface="Arial" panose="020B0604020202020204" pitchFamily="34" charset="0"/>
                <a:ea typeface="Calibri" panose="020F0502020204030204" pitchFamily="34" charset="0"/>
                <a:cs typeface="Arial" panose="020B0604020202020204" pitchFamily="34" charset="0"/>
              </a:rPr>
              <a:t>. </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Energy Commission of Ghana. (2016). </a:t>
            </a:r>
            <a:r>
              <a:rPr lang="en-US" sz="1400" i="1" dirty="0">
                <a:effectLst/>
                <a:latin typeface="Arial" panose="020B0604020202020204" pitchFamily="34" charset="0"/>
                <a:ea typeface="Calibri" panose="020F0502020204030204" pitchFamily="34" charset="0"/>
                <a:cs typeface="Arial" panose="020B0604020202020204" pitchFamily="34" charset="0"/>
              </a:rPr>
              <a:t>NATIONAL ENERGY STATISTICS 2006 - 2015</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9"/>
              </a:rPr>
              <a:t>http://energycom.gov.gh/files/National%20Energy%20Statistics_2016.pdf</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Faculty of Engineering. (2023). </a:t>
            </a:r>
            <a:r>
              <a:rPr lang="en-US" sz="1400" i="1" dirty="0">
                <a:effectLst/>
                <a:latin typeface="Arial" panose="020B0604020202020204" pitchFamily="34" charset="0"/>
                <a:ea typeface="Calibri" panose="020F0502020204030204" pitchFamily="34" charset="0"/>
                <a:cs typeface="Arial" panose="020B0604020202020204" pitchFamily="34" charset="0"/>
              </a:rPr>
              <a:t>Renewable Energy Systems Engineering Department</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dirty="0" err="1">
                <a:effectLst/>
                <a:latin typeface="Arial" panose="020B0604020202020204" pitchFamily="34" charset="0"/>
                <a:ea typeface="Calibri" panose="020F0502020204030204" pitchFamily="34" charset="0"/>
                <a:cs typeface="Arial" panose="020B0604020202020204" pitchFamily="34" charset="0"/>
              </a:rPr>
              <a:t>EngineeringFacultyKTU</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10"/>
              </a:rPr>
              <a:t>https://foe.ktu.edu.gh/departments/renewable-energy-systems-engineering-department/</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Geiger, M., </a:t>
            </a:r>
            <a:r>
              <a:rPr lang="en-US" sz="1400" dirty="0" err="1">
                <a:effectLst/>
                <a:latin typeface="Arial" panose="020B0604020202020204" pitchFamily="34" charset="0"/>
                <a:ea typeface="Calibri" panose="020F0502020204030204" pitchFamily="34" charset="0"/>
                <a:cs typeface="Arial" panose="020B0604020202020204" pitchFamily="34" charset="0"/>
              </a:rPr>
              <a:t>Trenczek</a:t>
            </a:r>
            <a:r>
              <a:rPr lang="en-US" sz="1400" dirty="0">
                <a:effectLst/>
                <a:latin typeface="Arial" panose="020B0604020202020204" pitchFamily="34" charset="0"/>
                <a:ea typeface="Calibri" panose="020F0502020204030204" pitchFamily="34" charset="0"/>
                <a:cs typeface="Arial" panose="020B0604020202020204" pitchFamily="34" charset="0"/>
              </a:rPr>
              <a:t>, J., &amp; Wacker, K. (2019). </a:t>
            </a:r>
            <a:r>
              <a:rPr lang="en-US" sz="1400" i="1" dirty="0">
                <a:effectLst/>
                <a:latin typeface="Arial" panose="020B0604020202020204" pitchFamily="34" charset="0"/>
                <a:ea typeface="Calibri" panose="020F0502020204030204" pitchFamily="34" charset="0"/>
                <a:cs typeface="Arial" panose="020B0604020202020204" pitchFamily="34" charset="0"/>
              </a:rPr>
              <a:t>Understanding Economic Growth in Ghana in Comparative Perspective.</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11"/>
              </a:rPr>
              <a:t>https://documents.worldbank.org/curated/en/144891547137796751/pdf/WPS8699.pdf</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Renewable energy, 26 (2011).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12"/>
              </a:rPr>
              <a:t>https://bcp.gov.gh/acc/registry/docs/Renewable%20Energy%20Act,%202011(Act%20832)%20.pdf</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err="1">
                <a:effectLst/>
                <a:latin typeface="Arial" panose="020B0604020202020204" pitchFamily="34" charset="0"/>
                <a:ea typeface="Calibri" panose="020F0502020204030204" pitchFamily="34" charset="0"/>
                <a:cs typeface="Arial" panose="020B0604020202020204" pitchFamily="34" charset="0"/>
              </a:rPr>
              <a:t>Goitia</a:t>
            </a:r>
            <a:r>
              <a:rPr lang="en-US" sz="1400" dirty="0">
                <a:effectLst/>
                <a:latin typeface="Arial" panose="020B0604020202020204" pitchFamily="34" charset="0"/>
                <a:ea typeface="Calibri" panose="020F0502020204030204" pitchFamily="34" charset="0"/>
                <a:cs typeface="Arial" panose="020B0604020202020204" pitchFamily="34" charset="0"/>
              </a:rPr>
              <a:t>, F. (2023). La </a:t>
            </a:r>
            <a:r>
              <a:rPr lang="en-US" sz="1400" dirty="0" err="1">
                <a:effectLst/>
                <a:latin typeface="Arial" panose="020B0604020202020204" pitchFamily="34" charset="0"/>
                <a:ea typeface="Calibri" panose="020F0502020204030204" pitchFamily="34" charset="0"/>
                <a:cs typeface="Arial" panose="020B0604020202020204" pitchFamily="34" charset="0"/>
              </a:rPr>
              <a:t>mitad</a:t>
            </a:r>
            <a:r>
              <a:rPr lang="en-US" sz="1400" dirty="0">
                <a:effectLst/>
                <a:latin typeface="Arial" panose="020B0604020202020204" pitchFamily="34" charset="0"/>
                <a:ea typeface="Calibri" panose="020F0502020204030204" pitchFamily="34" charset="0"/>
                <a:cs typeface="Arial" panose="020B0604020202020204" pitchFamily="34" charset="0"/>
              </a:rPr>
              <a:t> de </a:t>
            </a:r>
            <a:r>
              <a:rPr lang="en-US" sz="1400" dirty="0" err="1">
                <a:effectLst/>
                <a:latin typeface="Arial" panose="020B0604020202020204" pitchFamily="34" charset="0"/>
                <a:ea typeface="Calibri" panose="020F0502020204030204" pitchFamily="34" charset="0"/>
                <a:cs typeface="Arial" panose="020B0604020202020204" pitchFamily="34" charset="0"/>
              </a:rPr>
              <a:t>África</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dirty="0" err="1">
                <a:effectLst/>
                <a:latin typeface="Arial" panose="020B0604020202020204" pitchFamily="34" charset="0"/>
                <a:ea typeface="Calibri" panose="020F0502020204030204" pitchFamily="34" charset="0"/>
                <a:cs typeface="Arial" panose="020B0604020202020204" pitchFamily="34" charset="0"/>
              </a:rPr>
              <a:t>vive</a:t>
            </a:r>
            <a:r>
              <a:rPr lang="en-US" sz="1400" dirty="0">
                <a:effectLst/>
                <a:latin typeface="Arial" panose="020B0604020202020204" pitchFamily="34" charset="0"/>
                <a:ea typeface="Calibri" panose="020F0502020204030204" pitchFamily="34" charset="0"/>
                <a:cs typeface="Arial" panose="020B0604020202020204" pitchFamily="34" charset="0"/>
              </a:rPr>
              <a:t> sin </a:t>
            </a:r>
            <a:r>
              <a:rPr lang="en-US" sz="1400" dirty="0" err="1">
                <a:effectLst/>
                <a:latin typeface="Arial" panose="020B0604020202020204" pitchFamily="34" charset="0"/>
                <a:ea typeface="Calibri" panose="020F0502020204030204" pitchFamily="34" charset="0"/>
                <a:cs typeface="Arial" panose="020B0604020202020204" pitchFamily="34" charset="0"/>
              </a:rPr>
              <a:t>electricidad</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dirty="0" err="1">
                <a:effectLst/>
                <a:latin typeface="Arial" panose="020B0604020202020204" pitchFamily="34" charset="0"/>
                <a:ea typeface="Calibri" panose="020F0502020204030204" pitchFamily="34" charset="0"/>
                <a:cs typeface="Arial" panose="020B0604020202020204" pitchFamily="34" charset="0"/>
              </a:rPr>
              <a:t>el</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dirty="0" err="1">
                <a:effectLst/>
                <a:latin typeface="Arial" panose="020B0604020202020204" pitchFamily="34" charset="0"/>
                <a:ea typeface="Calibri" panose="020F0502020204030204" pitchFamily="34" charset="0"/>
                <a:cs typeface="Arial" panose="020B0604020202020204" pitchFamily="34" charset="0"/>
              </a:rPr>
              <a:t>reto</a:t>
            </a:r>
            <a:r>
              <a:rPr lang="en-US" sz="1400" dirty="0">
                <a:effectLst/>
                <a:latin typeface="Arial" panose="020B0604020202020204" pitchFamily="34" charset="0"/>
                <a:ea typeface="Calibri" panose="020F0502020204030204" pitchFamily="34" charset="0"/>
                <a:cs typeface="Arial" panose="020B0604020202020204" pitchFamily="34" charset="0"/>
              </a:rPr>
              <a:t> de </a:t>
            </a:r>
            <a:r>
              <a:rPr lang="en-US" sz="1400" dirty="0" err="1">
                <a:effectLst/>
                <a:latin typeface="Arial" panose="020B0604020202020204" pitchFamily="34" charset="0"/>
                <a:ea typeface="Calibri" panose="020F0502020204030204" pitchFamily="34" charset="0"/>
                <a:cs typeface="Arial" panose="020B0604020202020204" pitchFamily="34" charset="0"/>
              </a:rPr>
              <a:t>vivir</a:t>
            </a:r>
            <a:r>
              <a:rPr lang="en-US" sz="1400" dirty="0">
                <a:effectLst/>
                <a:latin typeface="Arial" panose="020B0604020202020204" pitchFamily="34" charset="0"/>
                <a:ea typeface="Calibri" panose="020F0502020204030204" pitchFamily="34" charset="0"/>
                <a:cs typeface="Arial" panose="020B0604020202020204" pitchFamily="34" charset="0"/>
              </a:rPr>
              <a:t> sin luz. </a:t>
            </a:r>
            <a:r>
              <a:rPr lang="en-US" sz="1400" i="1" dirty="0" err="1">
                <a:effectLst/>
                <a:latin typeface="Arial" panose="020B0604020202020204" pitchFamily="34" charset="0"/>
                <a:ea typeface="Calibri" panose="020F0502020204030204" pitchFamily="34" charset="0"/>
                <a:cs typeface="Arial" panose="020B0604020202020204" pitchFamily="34" charset="0"/>
              </a:rPr>
              <a:t>XLSemanal</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13"/>
              </a:rPr>
              <a:t>https://www.xlsemanal.com/conocer/sociedad/20191012/vivir-sin-luz-electricidad-efecto-problemas-africa.html</a:t>
            </a:r>
            <a:r>
              <a:rPr lang="en-US" sz="1400" dirty="0">
                <a:effectLst/>
                <a:latin typeface="Arial" panose="020B0604020202020204" pitchFamily="34" charset="0"/>
                <a:ea typeface="Calibri" panose="020F0502020204030204" pitchFamily="34" charset="0"/>
                <a:cs typeface="Arial" panose="020B0604020202020204" pitchFamily="34" charset="0"/>
              </a:rPr>
              <a:t> </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KNUST Engineering Education Project (KEEP) Kwame Nkrumah University of Science &amp; Technology. (2023).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14"/>
              </a:rPr>
              <a:t>https://keep.knust.edu.gh/page/msc-renewable-energy-technologies</a:t>
            </a:r>
            <a:endParaRPr lang="de-DE" sz="1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841095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DC80AD6-A031-CE31-7456-9820A53BD4A8}"/>
              </a:ext>
            </a:extLst>
          </p:cNvPr>
          <p:cNvSpPr txBox="1"/>
          <p:nvPr/>
        </p:nvSpPr>
        <p:spPr>
          <a:xfrm>
            <a:off x="126610" y="1177647"/>
            <a:ext cx="12065390" cy="5663089"/>
          </a:xfrm>
          <a:prstGeom prst="rect">
            <a:avLst/>
          </a:prstGeom>
          <a:noFill/>
        </p:spPr>
        <p:txBody>
          <a:bodyPr wrap="square">
            <a:spAutoFit/>
          </a:bodyPr>
          <a:lstStyle/>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Martin, K. (2021). </a:t>
            </a:r>
            <a:r>
              <a:rPr lang="en-US" sz="1400" i="1" dirty="0">
                <a:effectLst/>
                <a:latin typeface="Arial" panose="020B0604020202020204" pitchFamily="34" charset="0"/>
                <a:ea typeface="Calibri" panose="020F0502020204030204" pitchFamily="34" charset="0"/>
                <a:cs typeface="Arial" panose="020B0604020202020204" pitchFamily="34" charset="0"/>
              </a:rPr>
              <a:t>Solar Tax Equity Structures</a:t>
            </a:r>
            <a:r>
              <a:rPr lang="en-US" sz="1400" dirty="0">
                <a:effectLst/>
                <a:latin typeface="Arial" panose="020B0604020202020204" pitchFamily="34" charset="0"/>
                <a:ea typeface="Calibri" panose="020F0502020204030204" pitchFamily="34" charset="0"/>
                <a:cs typeface="Arial" panose="020B0604020202020204" pitchFamily="34" charset="0"/>
              </a:rPr>
              <a:t>. Norton Rose Fulbright LLP.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2"/>
              </a:rPr>
              <a:t>https://www.projectfinance.law/publications/2021/december/solar-tax-equity-structures/</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Nkansah-Nyarko, J. (2022). Senior Manager, Renewable Energy Regulation. In S. Wolf &amp; O. Romero </a:t>
            </a:r>
            <a:r>
              <a:rPr lang="en-US" sz="1400" dirty="0" err="1">
                <a:effectLst/>
                <a:latin typeface="Arial" panose="020B0604020202020204" pitchFamily="34" charset="0"/>
                <a:ea typeface="Calibri" panose="020F0502020204030204" pitchFamily="34" charset="0"/>
                <a:cs typeface="Arial" panose="020B0604020202020204" pitchFamily="34" charset="0"/>
              </a:rPr>
              <a:t>Romero</a:t>
            </a:r>
            <a:r>
              <a:rPr lang="en-US" sz="1400" dirty="0">
                <a:effectLst/>
                <a:latin typeface="Arial" panose="020B0604020202020204" pitchFamily="34" charset="0"/>
                <a:ea typeface="Calibri" panose="020F0502020204030204" pitchFamily="34" charset="0"/>
                <a:cs typeface="Arial" panose="020B0604020202020204" pitchFamily="34" charset="0"/>
              </a:rPr>
              <a:t> (Eds.): Energy </a:t>
            </a:r>
            <a:r>
              <a:rPr lang="en-US" sz="1400" dirty="0" err="1">
                <a:effectLst/>
                <a:latin typeface="Arial" panose="020B0604020202020204" pitchFamily="34" charset="0"/>
                <a:ea typeface="Calibri" panose="020F0502020204030204" pitchFamily="34" charset="0"/>
                <a:cs typeface="Arial" panose="020B0604020202020204" pitchFamily="34" charset="0"/>
              </a:rPr>
              <a:t>Comission</a:t>
            </a:r>
            <a:r>
              <a:rPr lang="en-US" sz="1400" dirty="0">
                <a:effectLst/>
                <a:latin typeface="Arial" panose="020B0604020202020204" pitchFamily="34" charset="0"/>
                <a:ea typeface="Calibri" panose="020F0502020204030204" pitchFamily="34" charset="0"/>
                <a:cs typeface="Arial" panose="020B0604020202020204" pitchFamily="34" charset="0"/>
              </a:rPr>
              <a:t> Ghana.</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Nowak, M. R. (1996). III Ghana, 1983–91. Adjustment for Growth - The African Experience.</a:t>
            </a:r>
            <a:r>
              <a:rPr lang="en-US" sz="1400" i="1" dirty="0">
                <a:effectLst/>
                <a:latin typeface="Arial" panose="020B0604020202020204" pitchFamily="34" charset="0"/>
                <a:ea typeface="Calibri" panose="020F0502020204030204" pitchFamily="34" charset="0"/>
                <a:cs typeface="Arial" panose="020B0604020202020204" pitchFamily="34" charset="0"/>
              </a:rPr>
              <a:t> International Monetary Fund</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3"/>
              </a:rPr>
              <a:t>https://www.elibrary.imf.org/view/books/084/00149-9781557755667-en/C3.xml</a:t>
            </a:r>
            <a:r>
              <a:rPr lang="en-US" sz="1400" dirty="0">
                <a:effectLst/>
                <a:latin typeface="Arial" panose="020B0604020202020204" pitchFamily="34" charset="0"/>
                <a:ea typeface="Calibri" panose="020F0502020204030204" pitchFamily="34" charset="0"/>
                <a:cs typeface="Arial" panose="020B0604020202020204" pitchFamily="34" charset="0"/>
              </a:rPr>
              <a:t> </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Phillips, M. (2007). How Ghana’s Economic Turnaround Is Threatened. </a:t>
            </a:r>
            <a:r>
              <a:rPr lang="en-US" sz="1400" i="1" dirty="0">
                <a:effectLst/>
                <a:latin typeface="Arial" panose="020B0604020202020204" pitchFamily="34" charset="0"/>
                <a:ea typeface="Calibri" panose="020F0502020204030204" pitchFamily="34" charset="0"/>
                <a:cs typeface="Arial" panose="020B0604020202020204" pitchFamily="34" charset="0"/>
              </a:rPr>
              <a:t>Wall Street Journal</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4"/>
              </a:rPr>
              <a:t>https://www.wsj.com/articles/SB118635544536388723</a:t>
            </a:r>
            <a:r>
              <a:rPr lang="en-US" sz="1400" dirty="0">
                <a:effectLst/>
                <a:latin typeface="Arial" panose="020B0604020202020204" pitchFamily="34" charset="0"/>
                <a:ea typeface="Calibri" panose="020F0502020204030204" pitchFamily="34" charset="0"/>
                <a:cs typeface="Arial" panose="020B0604020202020204" pitchFamily="34" charset="0"/>
              </a:rPr>
              <a:t> </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err="1">
                <a:effectLst/>
                <a:latin typeface="Arial" panose="020B0604020202020204" pitchFamily="34" charset="0"/>
                <a:ea typeface="Calibri" panose="020F0502020204030204" pitchFamily="34" charset="0"/>
                <a:cs typeface="Arial" panose="020B0604020202020204" pitchFamily="34" charset="0"/>
              </a:rPr>
              <a:t>Ponkshe</a:t>
            </a:r>
            <a:r>
              <a:rPr lang="en-US" sz="1400" dirty="0">
                <a:effectLst/>
                <a:latin typeface="Arial" panose="020B0604020202020204" pitchFamily="34" charset="0"/>
                <a:ea typeface="Calibri" panose="020F0502020204030204" pitchFamily="34" charset="0"/>
                <a:cs typeface="Arial" panose="020B0604020202020204" pitchFamily="34" charset="0"/>
              </a:rPr>
              <a:t>, P. (2022). </a:t>
            </a:r>
            <a:r>
              <a:rPr lang="en-US" sz="1400" i="1" dirty="0">
                <a:effectLst/>
                <a:latin typeface="Arial" panose="020B0604020202020204" pitchFamily="34" charset="0"/>
                <a:ea typeface="Calibri" panose="020F0502020204030204" pitchFamily="34" charset="0"/>
                <a:cs typeface="Arial" panose="020B0604020202020204" pitchFamily="34" charset="0"/>
              </a:rPr>
              <a:t>Financing Sustainable Energy in the Ghanaian Energy Market – A Comprehensive Policy Review and Recommendations</a:t>
            </a:r>
            <a:r>
              <a:rPr lang="en-US" sz="1400" dirty="0">
                <a:effectLst/>
                <a:latin typeface="Arial" panose="020B0604020202020204" pitchFamily="34" charset="0"/>
                <a:ea typeface="Calibri" panose="020F0502020204030204" pitchFamily="34" charset="0"/>
                <a:cs typeface="Arial" panose="020B0604020202020204" pitchFamily="34" charset="0"/>
              </a:rPr>
              <a:t> FIRST ACADEMIC CONFERENCE ON THE SUSTAINABLE DEVELOPMENT GOALS “WHY IT MATTERS” AS PART OF THE DECADE OF ACTION, Utah, USA. </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Regional Maritime University. (2023).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5"/>
              </a:rPr>
              <a:t>https://rmu.edu.gh/m-sc-renewable-energygraduate-school-announced/</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REN21. (2022). </a:t>
            </a:r>
            <a:r>
              <a:rPr lang="en-US" sz="1400" i="1" dirty="0">
                <a:effectLst/>
                <a:latin typeface="Arial" panose="020B0604020202020204" pitchFamily="34" charset="0"/>
                <a:ea typeface="Calibri" panose="020F0502020204030204" pitchFamily="34" charset="0"/>
                <a:cs typeface="Arial" panose="020B0604020202020204" pitchFamily="34" charset="0"/>
              </a:rPr>
              <a:t>RENEWABLES 2022. GLOBAL STATUS REPORT</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6"/>
              </a:rPr>
              <a:t>https://www.ren21.net/wp-content/uploads/2019/05/GSR2022_Full_Report.pdf</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err="1">
                <a:effectLst/>
                <a:latin typeface="Arial" panose="020B0604020202020204" pitchFamily="34" charset="0"/>
                <a:ea typeface="Calibri" panose="020F0502020204030204" pitchFamily="34" charset="0"/>
                <a:cs typeface="Arial" panose="020B0604020202020204" pitchFamily="34" charset="0"/>
              </a:rPr>
              <a:t>ResearchDivision</a:t>
            </a:r>
            <a:r>
              <a:rPr lang="en-US" sz="1400" dirty="0">
                <a:effectLst/>
                <a:latin typeface="Arial" panose="020B0604020202020204" pitchFamily="34" charset="0"/>
                <a:ea typeface="Calibri" panose="020F0502020204030204" pitchFamily="34" charset="0"/>
                <a:cs typeface="Arial" panose="020B0604020202020204" pitchFamily="34" charset="0"/>
              </a:rPr>
              <a:t>, F. (1994). </a:t>
            </a:r>
            <a:r>
              <a:rPr lang="en-US" sz="1400" i="1" dirty="0">
                <a:effectLst/>
                <a:latin typeface="Arial" panose="020B0604020202020204" pitchFamily="34" charset="0"/>
                <a:ea typeface="Calibri" panose="020F0502020204030204" pitchFamily="34" charset="0"/>
                <a:cs typeface="Arial" panose="020B0604020202020204" pitchFamily="34" charset="0"/>
              </a:rPr>
              <a:t>Ghana a country study</a:t>
            </a:r>
            <a:r>
              <a:rPr lang="en-US" sz="1400" dirty="0">
                <a:effectLst/>
                <a:latin typeface="Arial" panose="020B0604020202020204" pitchFamily="34" charset="0"/>
                <a:ea typeface="Calibri" panose="020F0502020204030204" pitchFamily="34" charset="0"/>
                <a:cs typeface="Arial" panose="020B0604020202020204" pitchFamily="34" charset="0"/>
              </a:rPr>
              <a:t>. La </a:t>
            </a:r>
            <a:r>
              <a:rPr lang="en-US" sz="1400" dirty="0" err="1">
                <a:effectLst/>
                <a:latin typeface="Arial" panose="020B0604020202020204" pitchFamily="34" charset="0"/>
                <a:ea typeface="Calibri" panose="020F0502020204030204" pitchFamily="34" charset="0"/>
                <a:cs typeface="Arial" panose="020B0604020202020204" pitchFamily="34" charset="0"/>
              </a:rPr>
              <a:t>Verle</a:t>
            </a:r>
            <a:r>
              <a:rPr lang="en-US" sz="1400" dirty="0">
                <a:effectLst/>
                <a:latin typeface="Arial" panose="020B0604020202020204" pitchFamily="34" charset="0"/>
                <a:ea typeface="Calibri" panose="020F0502020204030204" pitchFamily="34" charset="0"/>
                <a:cs typeface="Arial" panose="020B0604020202020204" pitchFamily="34" charset="0"/>
              </a:rPr>
              <a:t> Berry. </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Robles </a:t>
            </a:r>
            <a:r>
              <a:rPr lang="en-US" sz="1400" dirty="0" err="1">
                <a:effectLst/>
                <a:latin typeface="Arial" panose="020B0604020202020204" pitchFamily="34" charset="0"/>
                <a:ea typeface="Calibri" panose="020F0502020204030204" pitchFamily="34" charset="0"/>
                <a:cs typeface="Arial" panose="020B0604020202020204" pitchFamily="34" charset="0"/>
              </a:rPr>
              <a:t>Algarin</a:t>
            </a:r>
            <a:r>
              <a:rPr lang="en-US" sz="1400" dirty="0">
                <a:effectLst/>
                <a:latin typeface="Arial" panose="020B0604020202020204" pitchFamily="34" charset="0"/>
                <a:ea typeface="Calibri" panose="020F0502020204030204" pitchFamily="34" charset="0"/>
                <a:cs typeface="Arial" panose="020B0604020202020204" pitchFamily="34" charset="0"/>
              </a:rPr>
              <a:t>, C., &amp; Rodríguez Álvarez, O. (2018). Un panorama de las </a:t>
            </a:r>
            <a:r>
              <a:rPr lang="en-US" sz="1400" dirty="0" err="1">
                <a:effectLst/>
                <a:latin typeface="Arial" panose="020B0604020202020204" pitchFamily="34" charset="0"/>
                <a:ea typeface="Calibri" panose="020F0502020204030204" pitchFamily="34" charset="0"/>
                <a:cs typeface="Arial" panose="020B0604020202020204" pitchFamily="34" charset="0"/>
              </a:rPr>
              <a:t>energías</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dirty="0" err="1">
                <a:effectLst/>
                <a:latin typeface="Arial" panose="020B0604020202020204" pitchFamily="34" charset="0"/>
                <a:ea typeface="Calibri" panose="020F0502020204030204" pitchFamily="34" charset="0"/>
                <a:cs typeface="Arial" panose="020B0604020202020204" pitchFamily="34" charset="0"/>
              </a:rPr>
              <a:t>renovables</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dirty="0" err="1">
                <a:effectLst/>
                <a:latin typeface="Arial" panose="020B0604020202020204" pitchFamily="34" charset="0"/>
                <a:ea typeface="Calibri" panose="020F0502020204030204" pitchFamily="34" charset="0"/>
                <a:cs typeface="Arial" panose="020B0604020202020204" pitchFamily="34" charset="0"/>
              </a:rPr>
              <a:t>en</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dirty="0" err="1">
                <a:effectLst/>
                <a:latin typeface="Arial" panose="020B0604020202020204" pitchFamily="34" charset="0"/>
                <a:ea typeface="Calibri" panose="020F0502020204030204" pitchFamily="34" charset="0"/>
                <a:cs typeface="Arial" panose="020B0604020202020204" pitchFamily="34" charset="0"/>
              </a:rPr>
              <a:t>el</a:t>
            </a:r>
            <a:r>
              <a:rPr lang="en-US" sz="1400" dirty="0">
                <a:effectLst/>
                <a:latin typeface="Arial" panose="020B0604020202020204" pitchFamily="34" charset="0"/>
                <a:ea typeface="Calibri" panose="020F0502020204030204" pitchFamily="34" charset="0"/>
                <a:cs typeface="Arial" panose="020B0604020202020204" pitchFamily="34" charset="0"/>
              </a:rPr>
              <a:t> Mundo, </a:t>
            </a:r>
            <a:r>
              <a:rPr lang="en-US" sz="1400" dirty="0" err="1">
                <a:effectLst/>
                <a:latin typeface="Arial" panose="020B0604020202020204" pitchFamily="34" charset="0"/>
                <a:ea typeface="Calibri" panose="020F0502020204030204" pitchFamily="34" charset="0"/>
                <a:cs typeface="Arial" panose="020B0604020202020204" pitchFamily="34" charset="0"/>
              </a:rPr>
              <a:t>Latinoamérica</a:t>
            </a:r>
            <a:r>
              <a:rPr lang="en-US" sz="1400" dirty="0">
                <a:effectLst/>
                <a:latin typeface="Arial" panose="020B0604020202020204" pitchFamily="34" charset="0"/>
                <a:ea typeface="Calibri" panose="020F0502020204030204" pitchFamily="34" charset="0"/>
                <a:cs typeface="Arial" panose="020B0604020202020204" pitchFamily="34" charset="0"/>
              </a:rPr>
              <a:t> y Colombia. </a:t>
            </a:r>
            <a:r>
              <a:rPr lang="en-US" sz="1400" i="1" dirty="0" err="1">
                <a:effectLst/>
                <a:latin typeface="Arial" panose="020B0604020202020204" pitchFamily="34" charset="0"/>
                <a:ea typeface="Calibri" panose="020F0502020204030204" pitchFamily="34" charset="0"/>
                <a:cs typeface="Arial" panose="020B0604020202020204" pitchFamily="34" charset="0"/>
              </a:rPr>
              <a:t>Revista</a:t>
            </a:r>
            <a:r>
              <a:rPr lang="en-US" sz="1400" i="1" dirty="0">
                <a:effectLst/>
                <a:latin typeface="Arial" panose="020B0604020202020204" pitchFamily="34" charset="0"/>
                <a:ea typeface="Calibri" panose="020F0502020204030204" pitchFamily="34" charset="0"/>
                <a:cs typeface="Arial" panose="020B0604020202020204" pitchFamily="34" charset="0"/>
              </a:rPr>
              <a:t> </a:t>
            </a:r>
            <a:r>
              <a:rPr lang="en-US" sz="1400" i="1" dirty="0" err="1">
                <a:effectLst/>
                <a:latin typeface="Arial" panose="020B0604020202020204" pitchFamily="34" charset="0"/>
                <a:ea typeface="Calibri" panose="020F0502020204030204" pitchFamily="34" charset="0"/>
                <a:cs typeface="Arial" panose="020B0604020202020204" pitchFamily="34" charset="0"/>
              </a:rPr>
              <a:t>Espacios</a:t>
            </a:r>
            <a:r>
              <a:rPr lang="en-US" sz="1400" dirty="0">
                <a:effectLst/>
                <a:latin typeface="Arial" panose="020B0604020202020204" pitchFamily="34" charset="0"/>
                <a:ea typeface="Calibri" panose="020F0502020204030204" pitchFamily="34" charset="0"/>
                <a:cs typeface="Arial" panose="020B0604020202020204" pitchFamily="34" charset="0"/>
              </a:rPr>
              <a:t>,</a:t>
            </a:r>
            <a:r>
              <a:rPr lang="en-US" sz="1400" i="1" dirty="0">
                <a:effectLst/>
                <a:latin typeface="Arial" panose="020B0604020202020204" pitchFamily="34" charset="0"/>
                <a:ea typeface="Calibri" panose="020F0502020204030204" pitchFamily="34" charset="0"/>
                <a:cs typeface="Arial" panose="020B0604020202020204" pitchFamily="34" charset="0"/>
              </a:rPr>
              <a:t> 39</a:t>
            </a:r>
            <a:r>
              <a:rPr lang="en-US" sz="1400" dirty="0">
                <a:effectLst/>
                <a:latin typeface="Arial" panose="020B0604020202020204" pitchFamily="34" charset="0"/>
                <a:ea typeface="Calibri" panose="020F0502020204030204" pitchFamily="34" charset="0"/>
                <a:cs typeface="Arial" panose="020B0604020202020204" pitchFamily="34" charset="0"/>
              </a:rPr>
              <a:t>(34).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7"/>
              </a:rPr>
              <a:t>https://www.revistaespacios.com/a18v39n34/a18v39n34p10.pdf</a:t>
            </a:r>
            <a:r>
              <a:rPr lang="en-US" sz="1400" dirty="0">
                <a:effectLst/>
                <a:latin typeface="Arial" panose="020B0604020202020204" pitchFamily="34" charset="0"/>
                <a:ea typeface="Calibri" panose="020F0502020204030204" pitchFamily="34" charset="0"/>
                <a:cs typeface="Arial" panose="020B0604020202020204" pitchFamily="34" charset="0"/>
              </a:rPr>
              <a:t> </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Simón Ballesteros, Á. d. (2020). </a:t>
            </a:r>
            <a:r>
              <a:rPr lang="en-US" sz="1400" dirty="0" err="1">
                <a:effectLst/>
                <a:latin typeface="Arial" panose="020B0604020202020204" pitchFamily="34" charset="0"/>
                <a:ea typeface="Calibri" panose="020F0502020204030204" pitchFamily="34" charset="0"/>
                <a:cs typeface="Arial" panose="020B0604020202020204" pitchFamily="34" charset="0"/>
              </a:rPr>
              <a:t>África</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dirty="0" err="1">
                <a:effectLst/>
                <a:latin typeface="Arial" panose="020B0604020202020204" pitchFamily="34" charset="0"/>
                <a:ea typeface="Calibri" panose="020F0502020204030204" pitchFamily="34" charset="0"/>
                <a:cs typeface="Arial" panose="020B0604020202020204" pitchFamily="34" charset="0"/>
              </a:rPr>
              <a:t>una</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dirty="0" err="1">
                <a:effectLst/>
                <a:latin typeface="Arial" panose="020B0604020202020204" pitchFamily="34" charset="0"/>
                <a:ea typeface="Calibri" panose="020F0502020204030204" pitchFamily="34" charset="0"/>
                <a:cs typeface="Arial" panose="020B0604020202020204" pitchFamily="34" charset="0"/>
              </a:rPr>
              <a:t>revolución</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dirty="0" err="1">
                <a:effectLst/>
                <a:latin typeface="Arial" panose="020B0604020202020204" pitchFamily="34" charset="0"/>
                <a:ea typeface="Calibri" panose="020F0502020204030204" pitchFamily="34" charset="0"/>
                <a:cs typeface="Arial" panose="020B0604020202020204" pitchFamily="34" charset="0"/>
              </a:rPr>
              <a:t>verde</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dirty="0" err="1">
                <a:effectLst/>
                <a:latin typeface="Arial" panose="020B0604020202020204" pitchFamily="34" charset="0"/>
                <a:ea typeface="Calibri" panose="020F0502020204030204" pitchFamily="34" charset="0"/>
                <a:cs typeface="Arial" panose="020B0604020202020204" pitchFamily="34" charset="0"/>
              </a:rPr>
              <a:t>en</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dirty="0" err="1">
                <a:effectLst/>
                <a:latin typeface="Arial" panose="020B0604020202020204" pitchFamily="34" charset="0"/>
                <a:ea typeface="Calibri" panose="020F0502020204030204" pitchFamily="34" charset="0"/>
                <a:cs typeface="Arial" panose="020B0604020202020204" pitchFamily="34" charset="0"/>
              </a:rPr>
              <a:t>marcha</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i="1" dirty="0" err="1">
                <a:effectLst/>
                <a:latin typeface="Arial" panose="020B0604020202020204" pitchFamily="34" charset="0"/>
                <a:ea typeface="Calibri" panose="020F0502020204030204" pitchFamily="34" charset="0"/>
                <a:cs typeface="Arial" panose="020B0604020202020204" pitchFamily="34" charset="0"/>
              </a:rPr>
              <a:t>UnitedExplanations</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8"/>
              </a:rPr>
              <a:t>https://www.unitedexplanations.org/2020/05/27/africa-la-necesaria-revolucion-verde/</a:t>
            </a:r>
            <a:r>
              <a:rPr lang="en-US" sz="1400" dirty="0">
                <a:effectLst/>
                <a:latin typeface="Arial" panose="020B0604020202020204" pitchFamily="34" charset="0"/>
                <a:ea typeface="Calibri" panose="020F0502020204030204" pitchFamily="34" charset="0"/>
                <a:cs typeface="Arial" panose="020B0604020202020204" pitchFamily="34" charset="0"/>
              </a:rPr>
              <a:t> </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University of Energy and Natural Resources. (2023).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9"/>
              </a:rPr>
              <a:t>https://uenr.edu.gh/academic-departments-and-programmes/</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University of Mines and Technology (</a:t>
            </a:r>
            <a:r>
              <a:rPr lang="en-US" sz="1400" dirty="0" err="1">
                <a:effectLst/>
                <a:latin typeface="Arial" panose="020B0604020202020204" pitchFamily="34" charset="0"/>
                <a:ea typeface="Calibri" panose="020F0502020204030204" pitchFamily="34" charset="0"/>
                <a:cs typeface="Arial" panose="020B0604020202020204" pitchFamily="34" charset="0"/>
              </a:rPr>
              <a:t>UMaT</a:t>
            </a:r>
            <a:r>
              <a:rPr lang="en-US" sz="1400" dirty="0">
                <a:effectLst/>
                <a:latin typeface="Arial" panose="020B0604020202020204" pitchFamily="34" charset="0"/>
                <a:ea typeface="Calibri" panose="020F0502020204030204" pitchFamily="34" charset="0"/>
                <a:cs typeface="Arial" panose="020B0604020202020204" pitchFamily="34" charset="0"/>
              </a:rPr>
              <a:t>). (2022).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10"/>
              </a:rPr>
              <a:t>https://www.umat.edu.gh/</a:t>
            </a:r>
            <a:endParaRPr lang="de-DE" sz="1400" dirty="0">
              <a:effectLst/>
              <a:latin typeface="Arial" panose="020B0604020202020204" pitchFamily="34" charset="0"/>
              <a:ea typeface="Calibri" panose="020F0502020204030204" pitchFamily="34" charset="0"/>
              <a:cs typeface="Arial" panose="020B0604020202020204" pitchFamily="34" charset="0"/>
            </a:endParaRPr>
          </a:p>
        </p:txBody>
      </p:sp>
      <p:sp>
        <p:nvSpPr>
          <p:cNvPr id="5" name="Marcador de contenido 4">
            <a:extLst>
              <a:ext uri="{FF2B5EF4-FFF2-40B4-BE49-F238E27FC236}">
                <a16:creationId xmlns:a16="http://schemas.microsoft.com/office/drawing/2014/main" id="{00F71029-295E-7D00-0449-9BC627ABE586}"/>
              </a:ext>
            </a:extLst>
          </p:cNvPr>
          <p:cNvSpPr>
            <a:spLocks noGrp="1"/>
          </p:cNvSpPr>
          <p:nvPr>
            <p:ph idx="1"/>
          </p:nvPr>
        </p:nvSpPr>
        <p:spPr/>
        <p:txBody>
          <a:bodyPr/>
          <a:lstStyle/>
          <a:p>
            <a:endParaRPr lang="de-DE"/>
          </a:p>
        </p:txBody>
      </p:sp>
      <p:graphicFrame>
        <p:nvGraphicFramePr>
          <p:cNvPr id="6" name="Marcador de contenido 3">
            <a:extLst>
              <a:ext uri="{FF2B5EF4-FFF2-40B4-BE49-F238E27FC236}">
                <a16:creationId xmlns:a16="http://schemas.microsoft.com/office/drawing/2014/main" id="{1270797B-4588-6A8F-5D7B-88ACD59E05A2}"/>
              </a:ext>
            </a:extLst>
          </p:cNvPr>
          <p:cNvGraphicFramePr>
            <a:graphicFrameLocks/>
          </p:cNvGraphicFramePr>
          <p:nvPr>
            <p:extLst>
              <p:ext uri="{D42A27DB-BD31-4B8C-83A1-F6EECF244321}">
                <p14:modId xmlns:p14="http://schemas.microsoft.com/office/powerpoint/2010/main" val="2754159391"/>
              </p:ext>
            </p:extLst>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38602124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DC80AD6-A031-CE31-7456-9820A53BD4A8}"/>
              </a:ext>
            </a:extLst>
          </p:cNvPr>
          <p:cNvSpPr txBox="1"/>
          <p:nvPr/>
        </p:nvSpPr>
        <p:spPr>
          <a:xfrm>
            <a:off x="126610" y="1177647"/>
            <a:ext cx="12065390" cy="2062103"/>
          </a:xfrm>
          <a:prstGeom prst="rect">
            <a:avLst/>
          </a:prstGeom>
          <a:noFill/>
        </p:spPr>
        <p:txBody>
          <a:bodyPr wrap="square">
            <a:spAutoFit/>
          </a:bodyPr>
          <a:lstStyle/>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World Economic Forum. (2020). </a:t>
            </a:r>
            <a:r>
              <a:rPr lang="en-US" sz="1400" i="1" dirty="0">
                <a:effectLst/>
                <a:latin typeface="Arial" panose="020B0604020202020204" pitchFamily="34" charset="0"/>
                <a:ea typeface="Calibri" panose="020F0502020204030204" pitchFamily="34" charset="0"/>
                <a:cs typeface="Arial" panose="020B0604020202020204" pitchFamily="34" charset="0"/>
              </a:rPr>
              <a:t>Fostering Effective Energy Transition. 2020 edition</a:t>
            </a:r>
            <a:r>
              <a:rPr lang="en-US" sz="1400" dirty="0">
                <a:effectLst/>
                <a:latin typeface="Arial" panose="020B0604020202020204" pitchFamily="34" charset="0"/>
                <a:ea typeface="Calibri" panose="020F0502020204030204" pitchFamily="34" charset="0"/>
                <a:cs typeface="Arial" panose="020B0604020202020204" pitchFamily="34" charset="0"/>
              </a:rPr>
              <a:t>. W. E. Forum.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2"/>
              </a:rPr>
              <a:t>https://www3.weforum.org/docs/WEF_Fostering_Effective_Energy_Transition_2020_Edition.pdf</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World Energy Trade. (2023). </a:t>
            </a:r>
            <a:r>
              <a:rPr lang="en-US" sz="1400" i="1" dirty="0">
                <a:effectLst/>
                <a:latin typeface="Arial" panose="020B0604020202020204" pitchFamily="34" charset="0"/>
                <a:ea typeface="Calibri" panose="020F0502020204030204" pitchFamily="34" charset="0"/>
                <a:cs typeface="Arial" panose="020B0604020202020204" pitchFamily="34" charset="0"/>
              </a:rPr>
              <a:t>La </a:t>
            </a:r>
            <a:r>
              <a:rPr lang="en-US" sz="1400" i="1" dirty="0" err="1">
                <a:effectLst/>
                <a:latin typeface="Arial" panose="020B0604020202020204" pitchFamily="34" charset="0"/>
                <a:ea typeface="Calibri" panose="020F0502020204030204" pitchFamily="34" charset="0"/>
                <a:cs typeface="Arial" panose="020B0604020202020204" pitchFamily="34" charset="0"/>
              </a:rPr>
              <a:t>inversión</a:t>
            </a:r>
            <a:r>
              <a:rPr lang="en-US" sz="1400" i="1" dirty="0">
                <a:effectLst/>
                <a:latin typeface="Arial" panose="020B0604020202020204" pitchFamily="34" charset="0"/>
                <a:ea typeface="Calibri" panose="020F0502020204030204" pitchFamily="34" charset="0"/>
                <a:cs typeface="Arial" panose="020B0604020202020204" pitchFamily="34" charset="0"/>
              </a:rPr>
              <a:t> </a:t>
            </a:r>
            <a:r>
              <a:rPr lang="en-US" sz="1400" i="1" dirty="0" err="1">
                <a:effectLst/>
                <a:latin typeface="Arial" panose="020B0604020202020204" pitchFamily="34" charset="0"/>
                <a:ea typeface="Calibri" panose="020F0502020204030204" pitchFamily="34" charset="0"/>
                <a:cs typeface="Arial" panose="020B0604020202020204" pitchFamily="34" charset="0"/>
              </a:rPr>
              <a:t>mundial</a:t>
            </a:r>
            <a:r>
              <a:rPr lang="en-US" sz="1400" i="1" dirty="0">
                <a:effectLst/>
                <a:latin typeface="Arial" panose="020B0604020202020204" pitchFamily="34" charset="0"/>
                <a:ea typeface="Calibri" panose="020F0502020204030204" pitchFamily="34" charset="0"/>
                <a:cs typeface="Arial" panose="020B0604020202020204" pitchFamily="34" charset="0"/>
              </a:rPr>
              <a:t> </a:t>
            </a:r>
            <a:r>
              <a:rPr lang="en-US" sz="1400" i="1" dirty="0" err="1">
                <a:effectLst/>
                <a:latin typeface="Arial" panose="020B0604020202020204" pitchFamily="34" charset="0"/>
                <a:ea typeface="Calibri" panose="020F0502020204030204" pitchFamily="34" charset="0"/>
                <a:cs typeface="Arial" panose="020B0604020202020204" pitchFamily="34" charset="0"/>
              </a:rPr>
              <a:t>en</a:t>
            </a:r>
            <a:r>
              <a:rPr lang="en-US" sz="1400" i="1" dirty="0">
                <a:effectLst/>
                <a:latin typeface="Arial" panose="020B0604020202020204" pitchFamily="34" charset="0"/>
                <a:ea typeface="Calibri" panose="020F0502020204030204" pitchFamily="34" charset="0"/>
                <a:cs typeface="Arial" panose="020B0604020202020204" pitchFamily="34" charset="0"/>
              </a:rPr>
              <a:t> </a:t>
            </a:r>
            <a:r>
              <a:rPr lang="en-US" sz="1400" i="1" dirty="0" err="1">
                <a:effectLst/>
                <a:latin typeface="Arial" panose="020B0604020202020204" pitchFamily="34" charset="0"/>
                <a:ea typeface="Calibri" panose="020F0502020204030204" pitchFamily="34" charset="0"/>
                <a:cs typeface="Arial" panose="020B0604020202020204" pitchFamily="34" charset="0"/>
              </a:rPr>
              <a:t>energías</a:t>
            </a:r>
            <a:r>
              <a:rPr lang="en-US" sz="1400" i="1" dirty="0">
                <a:effectLst/>
                <a:latin typeface="Arial" panose="020B0604020202020204" pitchFamily="34" charset="0"/>
                <a:ea typeface="Calibri" panose="020F0502020204030204" pitchFamily="34" charset="0"/>
                <a:cs typeface="Arial" panose="020B0604020202020204" pitchFamily="34" charset="0"/>
              </a:rPr>
              <a:t> </a:t>
            </a:r>
            <a:r>
              <a:rPr lang="en-US" sz="1400" i="1" dirty="0" err="1">
                <a:effectLst/>
                <a:latin typeface="Arial" panose="020B0604020202020204" pitchFamily="34" charset="0"/>
                <a:ea typeface="Calibri" panose="020F0502020204030204" pitchFamily="34" charset="0"/>
                <a:cs typeface="Arial" panose="020B0604020202020204" pitchFamily="34" charset="0"/>
              </a:rPr>
              <a:t>renovables</a:t>
            </a:r>
            <a:r>
              <a:rPr lang="en-US" sz="1400" i="1" dirty="0">
                <a:effectLst/>
                <a:latin typeface="Arial" panose="020B0604020202020204" pitchFamily="34" charset="0"/>
                <a:ea typeface="Calibri" panose="020F0502020204030204" pitchFamily="34" charset="0"/>
                <a:cs typeface="Arial" panose="020B0604020202020204" pitchFamily="34" charset="0"/>
              </a:rPr>
              <a:t> </a:t>
            </a:r>
            <a:r>
              <a:rPr lang="en-US" sz="1400" i="1" dirty="0" err="1">
                <a:effectLst/>
                <a:latin typeface="Arial" panose="020B0604020202020204" pitchFamily="34" charset="0"/>
                <a:ea typeface="Calibri" panose="020F0502020204030204" pitchFamily="34" charset="0"/>
                <a:cs typeface="Arial" panose="020B0604020202020204" pitchFamily="34" charset="0"/>
              </a:rPr>
              <a:t>alcanzó</a:t>
            </a:r>
            <a:r>
              <a:rPr lang="en-US" sz="1400" i="1" dirty="0">
                <a:effectLst/>
                <a:latin typeface="Arial" panose="020B0604020202020204" pitchFamily="34" charset="0"/>
                <a:ea typeface="Calibri" panose="020F0502020204030204" pitchFamily="34" charset="0"/>
                <a:cs typeface="Arial" panose="020B0604020202020204" pitchFamily="34" charset="0"/>
              </a:rPr>
              <a:t> un </a:t>
            </a:r>
            <a:r>
              <a:rPr lang="en-US" sz="1400" i="1" dirty="0" err="1">
                <a:effectLst/>
                <a:latin typeface="Arial" panose="020B0604020202020204" pitchFamily="34" charset="0"/>
                <a:ea typeface="Calibri" panose="020F0502020204030204" pitchFamily="34" charset="0"/>
                <a:cs typeface="Arial" panose="020B0604020202020204" pitchFamily="34" charset="0"/>
              </a:rPr>
              <a:t>récord</a:t>
            </a:r>
            <a:r>
              <a:rPr lang="en-US" sz="1400" i="1" dirty="0">
                <a:effectLst/>
                <a:latin typeface="Arial" panose="020B0604020202020204" pitchFamily="34" charset="0"/>
                <a:ea typeface="Calibri" panose="020F0502020204030204" pitchFamily="34" charset="0"/>
                <a:cs typeface="Arial" panose="020B0604020202020204" pitchFamily="34" charset="0"/>
              </a:rPr>
              <a:t> </a:t>
            </a:r>
            <a:r>
              <a:rPr lang="en-US" sz="1400" i="1" dirty="0" err="1">
                <a:effectLst/>
                <a:latin typeface="Arial" panose="020B0604020202020204" pitchFamily="34" charset="0"/>
                <a:ea typeface="Calibri" panose="020F0502020204030204" pitchFamily="34" charset="0"/>
                <a:cs typeface="Arial" panose="020B0604020202020204" pitchFamily="34" charset="0"/>
              </a:rPr>
              <a:t>en</a:t>
            </a:r>
            <a:r>
              <a:rPr lang="en-US" sz="1400" i="1" dirty="0">
                <a:effectLst/>
                <a:latin typeface="Arial" panose="020B0604020202020204" pitchFamily="34" charset="0"/>
                <a:ea typeface="Calibri" panose="020F0502020204030204" pitchFamily="34" charset="0"/>
                <a:cs typeface="Arial" panose="020B0604020202020204" pitchFamily="34" charset="0"/>
              </a:rPr>
              <a:t> 2022, </a:t>
            </a:r>
            <a:r>
              <a:rPr lang="en-US" sz="1400" i="1" dirty="0" err="1">
                <a:effectLst/>
                <a:latin typeface="Arial" panose="020B0604020202020204" pitchFamily="34" charset="0"/>
                <a:ea typeface="Calibri" panose="020F0502020204030204" pitchFamily="34" charset="0"/>
                <a:cs typeface="Arial" panose="020B0604020202020204" pitchFamily="34" charset="0"/>
              </a:rPr>
              <a:t>pero</a:t>
            </a:r>
            <a:r>
              <a:rPr lang="en-US" sz="1400" i="1" dirty="0">
                <a:effectLst/>
                <a:latin typeface="Arial" panose="020B0604020202020204" pitchFamily="34" charset="0"/>
                <a:ea typeface="Calibri" panose="020F0502020204030204" pitchFamily="34" charset="0"/>
                <a:cs typeface="Arial" panose="020B0604020202020204" pitchFamily="34" charset="0"/>
              </a:rPr>
              <a:t> </a:t>
            </a:r>
            <a:r>
              <a:rPr lang="en-US" sz="1400" i="1" dirty="0" err="1">
                <a:effectLst/>
                <a:latin typeface="Arial" panose="020B0604020202020204" pitchFamily="34" charset="0"/>
                <a:ea typeface="Calibri" panose="020F0502020204030204" pitchFamily="34" charset="0"/>
                <a:cs typeface="Arial" panose="020B0604020202020204" pitchFamily="34" charset="0"/>
              </a:rPr>
              <a:t>sigue</a:t>
            </a:r>
            <a:r>
              <a:rPr lang="en-US" sz="1400" i="1" dirty="0">
                <a:effectLst/>
                <a:latin typeface="Arial" panose="020B0604020202020204" pitchFamily="34" charset="0"/>
                <a:ea typeface="Calibri" panose="020F0502020204030204" pitchFamily="34" charset="0"/>
                <a:cs typeface="Arial" panose="020B0604020202020204" pitchFamily="34" charset="0"/>
              </a:rPr>
              <a:t> </a:t>
            </a:r>
            <a:r>
              <a:rPr lang="en-US" sz="1400" i="1" dirty="0" err="1">
                <a:effectLst/>
                <a:latin typeface="Arial" panose="020B0604020202020204" pitchFamily="34" charset="0"/>
                <a:ea typeface="Calibri" panose="020F0502020204030204" pitchFamily="34" charset="0"/>
                <a:cs typeface="Arial" panose="020B0604020202020204" pitchFamily="34" charset="0"/>
              </a:rPr>
              <a:t>por</a:t>
            </a:r>
            <a:r>
              <a:rPr lang="en-US" sz="1400" i="1" dirty="0">
                <a:effectLst/>
                <a:latin typeface="Arial" panose="020B0604020202020204" pitchFamily="34" charset="0"/>
                <a:ea typeface="Calibri" panose="020F0502020204030204" pitchFamily="34" charset="0"/>
                <a:cs typeface="Arial" panose="020B0604020202020204" pitchFamily="34" charset="0"/>
              </a:rPr>
              <a:t> </a:t>
            </a:r>
            <a:r>
              <a:rPr lang="en-US" sz="1400" i="1" dirty="0" err="1">
                <a:effectLst/>
                <a:latin typeface="Arial" panose="020B0604020202020204" pitchFamily="34" charset="0"/>
                <a:ea typeface="Calibri" panose="020F0502020204030204" pitchFamily="34" charset="0"/>
                <a:cs typeface="Arial" panose="020B0604020202020204" pitchFamily="34" charset="0"/>
              </a:rPr>
              <a:t>debajo</a:t>
            </a:r>
            <a:r>
              <a:rPr lang="en-US" sz="1400" i="1" dirty="0">
                <a:effectLst/>
                <a:latin typeface="Arial" panose="020B0604020202020204" pitchFamily="34" charset="0"/>
                <a:ea typeface="Calibri" panose="020F0502020204030204" pitchFamily="34" charset="0"/>
                <a:cs typeface="Arial" panose="020B0604020202020204" pitchFamily="34" charset="0"/>
              </a:rPr>
              <a:t> de </a:t>
            </a:r>
            <a:r>
              <a:rPr lang="en-US" sz="1400" i="1" dirty="0" err="1">
                <a:effectLst/>
                <a:latin typeface="Arial" panose="020B0604020202020204" pitchFamily="34" charset="0"/>
                <a:ea typeface="Calibri" panose="020F0502020204030204" pitchFamily="34" charset="0"/>
                <a:cs typeface="Arial" panose="020B0604020202020204" pitchFamily="34" charset="0"/>
              </a:rPr>
              <a:t>los</a:t>
            </a:r>
            <a:r>
              <a:rPr lang="en-US" sz="1400" i="1" dirty="0">
                <a:effectLst/>
                <a:latin typeface="Arial" panose="020B0604020202020204" pitchFamily="34" charset="0"/>
                <a:ea typeface="Calibri" panose="020F0502020204030204" pitchFamily="34" charset="0"/>
                <a:cs typeface="Arial" panose="020B0604020202020204" pitchFamily="34" charset="0"/>
              </a:rPr>
              <a:t> </a:t>
            </a:r>
            <a:r>
              <a:rPr lang="en-US" sz="1400" i="1" dirty="0" err="1">
                <a:effectLst/>
                <a:latin typeface="Arial" panose="020B0604020202020204" pitchFamily="34" charset="0"/>
                <a:ea typeface="Calibri" panose="020F0502020204030204" pitchFamily="34" charset="0"/>
                <a:cs typeface="Arial" panose="020B0604020202020204" pitchFamily="34" charset="0"/>
              </a:rPr>
              <a:t>objetivos</a:t>
            </a:r>
            <a:r>
              <a:rPr lang="en-US" sz="1400" dirty="0">
                <a:effectLst/>
                <a:latin typeface="Arial" panose="020B0604020202020204" pitchFamily="34" charset="0"/>
                <a:ea typeface="Calibri" panose="020F0502020204030204" pitchFamily="34" charset="0"/>
                <a:cs typeface="Arial" panose="020B0604020202020204" pitchFamily="34" charset="0"/>
              </a:rPr>
              <a:t>. Retrieved 24 </a:t>
            </a:r>
            <a:r>
              <a:rPr lang="en-US" sz="1400" dirty="0" err="1">
                <a:effectLst/>
                <a:latin typeface="Arial" panose="020B0604020202020204" pitchFamily="34" charset="0"/>
                <a:ea typeface="Calibri" panose="020F0502020204030204" pitchFamily="34" charset="0"/>
                <a:cs typeface="Arial" panose="020B0604020202020204" pitchFamily="34" charset="0"/>
              </a:rPr>
              <a:t>Febrero</a:t>
            </a:r>
            <a:r>
              <a:rPr lang="en-US" sz="1400" dirty="0">
                <a:effectLst/>
                <a:latin typeface="Arial" panose="020B0604020202020204" pitchFamily="34" charset="0"/>
                <a:ea typeface="Calibri" panose="020F0502020204030204" pitchFamily="34" charset="0"/>
                <a:cs typeface="Arial" panose="020B0604020202020204" pitchFamily="34" charset="0"/>
              </a:rPr>
              <a:t> 2023 from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3"/>
              </a:rPr>
              <a:t>https://www.worldenergytrade.com/energias-alternativas/general/inversion-mundial-energias-renovables-record-2022</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err="1">
                <a:effectLst/>
                <a:latin typeface="Arial" panose="020B0604020202020204" pitchFamily="34" charset="0"/>
                <a:ea typeface="Calibri" panose="020F0502020204030204" pitchFamily="34" charset="0"/>
                <a:cs typeface="Arial" panose="020B0604020202020204" pitchFamily="34" charset="0"/>
              </a:rPr>
              <a:t>WorldBank</a:t>
            </a:r>
            <a:r>
              <a:rPr lang="en-US" sz="1400" dirty="0">
                <a:effectLst/>
                <a:latin typeface="Arial" panose="020B0604020202020204" pitchFamily="34" charset="0"/>
                <a:ea typeface="Calibri" panose="020F0502020204030204" pitchFamily="34" charset="0"/>
                <a:cs typeface="Arial" panose="020B0604020202020204" pitchFamily="34" charset="0"/>
              </a:rPr>
              <a:t>. (2021). </a:t>
            </a:r>
            <a:r>
              <a:rPr lang="en-US" sz="1400" i="1" dirty="0">
                <a:effectLst/>
                <a:latin typeface="Arial" panose="020B0604020202020204" pitchFamily="34" charset="0"/>
                <a:ea typeface="Calibri" panose="020F0502020204030204" pitchFamily="34" charset="0"/>
                <a:cs typeface="Arial" panose="020B0604020202020204" pitchFamily="34" charset="0"/>
              </a:rPr>
              <a:t>GDP Growth (annual%) - Ghana</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4"/>
              </a:rPr>
              <a:t>https://data.worldbank.org/indicator/NY.GDP.MKTP.KD.ZG?locations=GH</a:t>
            </a:r>
            <a:r>
              <a:rPr lang="en-US" sz="1400" dirty="0">
                <a:effectLst/>
                <a:latin typeface="Arial" panose="020B0604020202020204" pitchFamily="34" charset="0"/>
                <a:ea typeface="Calibri" panose="020F0502020204030204" pitchFamily="34" charset="0"/>
                <a:cs typeface="Arial" panose="020B0604020202020204" pitchFamily="34" charset="0"/>
              </a:rPr>
              <a:t> </a:t>
            </a:r>
            <a:endParaRPr lang="de-DE" sz="14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600"/>
              </a:spcBef>
              <a:spcAft>
                <a:spcPts val="600"/>
              </a:spcAft>
            </a:pPr>
            <a:r>
              <a:rPr lang="en-US" sz="1400" dirty="0" err="1">
                <a:effectLst/>
                <a:latin typeface="Arial" panose="020B0604020202020204" pitchFamily="34" charset="0"/>
                <a:ea typeface="Calibri" panose="020F0502020204030204" pitchFamily="34" charset="0"/>
                <a:cs typeface="Arial" panose="020B0604020202020204" pitchFamily="34" charset="0"/>
              </a:rPr>
              <a:t>WorldBankGroup</a:t>
            </a:r>
            <a:r>
              <a:rPr lang="en-US" sz="1400" dirty="0">
                <a:effectLst/>
                <a:latin typeface="Arial" panose="020B0604020202020204" pitchFamily="34" charset="0"/>
                <a:ea typeface="Calibri" panose="020F0502020204030204" pitchFamily="34" charset="0"/>
                <a:cs typeface="Arial" panose="020B0604020202020204" pitchFamily="34" charset="0"/>
              </a:rPr>
              <a:t>. (2017). </a:t>
            </a:r>
            <a:r>
              <a:rPr lang="en-US" sz="1400" i="1" dirty="0">
                <a:effectLst/>
                <a:latin typeface="Arial" panose="020B0604020202020204" pitchFamily="34" charset="0"/>
                <a:ea typeface="Calibri" panose="020F0502020204030204" pitchFamily="34" charset="0"/>
                <a:cs typeface="Arial" panose="020B0604020202020204" pitchFamily="34" charset="0"/>
              </a:rPr>
              <a:t>State of Electricity Access Report</a:t>
            </a:r>
            <a:r>
              <a:rPr lang="en-US" sz="1400" dirty="0">
                <a:effectLst/>
                <a:latin typeface="Arial" panose="020B0604020202020204" pitchFamily="34" charset="0"/>
                <a:ea typeface="Calibri" panose="020F0502020204030204" pitchFamily="34" charset="0"/>
                <a:cs typeface="Arial" panose="020B0604020202020204" pitchFamily="34" charset="0"/>
              </a:rPr>
              <a:t>.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5"/>
              </a:rPr>
              <a:t>http://documents.worldbank.org/curated/en/364571494517675149/full-report</a:t>
            </a:r>
            <a:endParaRPr lang="de-DE" sz="14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6" name="Marcador de contenido 3">
            <a:extLst>
              <a:ext uri="{FF2B5EF4-FFF2-40B4-BE49-F238E27FC236}">
                <a16:creationId xmlns:a16="http://schemas.microsoft.com/office/drawing/2014/main" id="{BF7E2EF9-859D-334F-61F3-F611FC5BF733}"/>
              </a:ext>
            </a:extLst>
          </p:cNvPr>
          <p:cNvGraphicFramePr>
            <a:graphicFrameLocks/>
          </p:cNvGraphicFramePr>
          <p:nvPr>
            <p:extLst>
              <p:ext uri="{D42A27DB-BD31-4B8C-83A1-F6EECF244321}">
                <p14:modId xmlns:p14="http://schemas.microsoft.com/office/powerpoint/2010/main" val="2754159391"/>
              </p:ext>
            </p:extLst>
          </p:nvPr>
        </p:nvGraphicFramePr>
        <p:xfrm>
          <a:off x="0" y="-28135"/>
          <a:ext cx="12192000" cy="108638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3161216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3739</Words>
  <Application>Microsoft Office PowerPoint</Application>
  <PresentationFormat>Breitbild</PresentationFormat>
  <Paragraphs>371</Paragraphs>
  <Slides>36</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36</vt:i4>
      </vt:variant>
    </vt:vector>
  </HeadingPairs>
  <TitlesOfParts>
    <vt:vector size="42" baseType="lpstr">
      <vt:lpstr>Arial</vt:lpstr>
      <vt:lpstr>Calibri</vt:lpstr>
      <vt:lpstr>Calibri Light</vt:lpstr>
      <vt:lpstr>Segoe UI</vt:lpstr>
      <vt:lpstr>Times New Roman</vt:lpstr>
      <vt:lpstr>Tema de Office</vt:lpstr>
      <vt:lpstr>Development of renewable energy in Ghana and training of engineers in this field. A review and reflections from the ProREG project</vt:lpstr>
      <vt:lpstr>SUMMARY</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renewable energy in Ghana and training of engineers in this field. A review and reflections from the ProREG project</dc:title>
  <dc:creator>Katia Caraballoso Granado</dc:creator>
  <cp:lastModifiedBy>xx</cp:lastModifiedBy>
  <cp:revision>26</cp:revision>
  <dcterms:created xsi:type="dcterms:W3CDTF">2023-04-07T11:10:40Z</dcterms:created>
  <dcterms:modified xsi:type="dcterms:W3CDTF">2025-09-08T15:48:48Z</dcterms:modified>
</cp:coreProperties>
</file>