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9"/>
  </p:notesMasterIdLst>
  <p:sldIdLst>
    <p:sldId id="285" r:id="rId2"/>
    <p:sldId id="284" r:id="rId3"/>
    <p:sldId id="257" r:id="rId4"/>
    <p:sldId id="280" r:id="rId5"/>
    <p:sldId id="283" r:id="rId6"/>
    <p:sldId id="281" r:id="rId7"/>
    <p:sldId id="282" r:id="rId8"/>
  </p:sldIdLst>
  <p:sldSz cx="12192000" cy="6858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entury Gothic" panose="020B0502020202020204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gyh5UMcUV22rPaItTtQAoo5zV/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8C65385-289F-41F5-A5B7-6814C26ABC1F}">
  <a:tblStyle styleId="{C8C65385-289F-41F5-A5B7-6814C26ABC1F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F4FC"/>
          </a:solidFill>
        </a:fill>
      </a:tcStyle>
    </a:wholeTbl>
    <a:band1H>
      <a:tcTxStyle/>
      <a:tcStyle>
        <a:tcBdr/>
        <a:fill>
          <a:solidFill>
            <a:srgbClr val="CDE8F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E8F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F9A3ED7-5350-48D7-B47A-36C432F97124}" styleName="Table_1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CE7E6"/>
          </a:solidFill>
        </a:fill>
      </a:tcStyle>
    </a:wholeTbl>
    <a:band1H>
      <a:tcTxStyle/>
      <a:tcStyle>
        <a:tcBdr/>
        <a:fill>
          <a:solidFill>
            <a:srgbClr val="D8CD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8CD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23A7DB7-65C5-4122-83A4-FE2972438A02}" styleName="Table_2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E7E9"/>
          </a:solidFill>
        </a:fill>
      </a:tcStyle>
    </a:wholeTbl>
    <a:band1H>
      <a:tcTxStyle/>
      <a:tcStyle>
        <a:tcBdr/>
        <a:fill>
          <a:solidFill>
            <a:srgbClr val="D4CDD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CDD0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5FE16F2-C47C-46E8-8479-72CED0A2636D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4E6"/>
          </a:solidFill>
        </a:fill>
      </a:tcStyle>
    </a:wholeTbl>
    <a:band1H>
      <a:tcTxStyle/>
      <a:tcStyle>
        <a:tcBdr/>
        <a:fill>
          <a:solidFill>
            <a:srgbClr val="FFE8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FE8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388" y="-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35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>
          <a:extLst>
            <a:ext uri="{FF2B5EF4-FFF2-40B4-BE49-F238E27FC236}">
              <a16:creationId xmlns:a16="http://schemas.microsoft.com/office/drawing/2014/main" id="{B39D2FDA-4E2C-756F-CC86-DC177CDCF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:notes">
            <a:extLst>
              <a:ext uri="{FF2B5EF4-FFF2-40B4-BE49-F238E27FC236}">
                <a16:creationId xmlns:a16="http://schemas.microsoft.com/office/drawing/2014/main" id="{C1AFA2AA-C4F2-16C5-1288-7BD8131E35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:notes">
            <a:extLst>
              <a:ext uri="{FF2B5EF4-FFF2-40B4-BE49-F238E27FC236}">
                <a16:creationId xmlns:a16="http://schemas.microsoft.com/office/drawing/2014/main" id="{AEC53C0D-16D5-5F8C-6507-B72CE25335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7538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>
          <a:extLst>
            <a:ext uri="{FF2B5EF4-FFF2-40B4-BE49-F238E27FC236}">
              <a16:creationId xmlns:a16="http://schemas.microsoft.com/office/drawing/2014/main" id="{F7815C20-C443-1E07-C6FE-EA5347D3F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:notes">
            <a:extLst>
              <a:ext uri="{FF2B5EF4-FFF2-40B4-BE49-F238E27FC236}">
                <a16:creationId xmlns:a16="http://schemas.microsoft.com/office/drawing/2014/main" id="{98BE9519-B946-14D1-4BAF-8B2C39AA87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:notes">
            <a:extLst>
              <a:ext uri="{FF2B5EF4-FFF2-40B4-BE49-F238E27FC236}">
                <a16:creationId xmlns:a16="http://schemas.microsoft.com/office/drawing/2014/main" id="{36B15A0D-4A57-1D00-EB93-0780E7B6F9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1210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>
          <a:extLst>
            <a:ext uri="{FF2B5EF4-FFF2-40B4-BE49-F238E27FC236}">
              <a16:creationId xmlns:a16="http://schemas.microsoft.com/office/drawing/2014/main" id="{B748E7CF-E2FF-F86C-3C16-A92F99E60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:notes">
            <a:extLst>
              <a:ext uri="{FF2B5EF4-FFF2-40B4-BE49-F238E27FC236}">
                <a16:creationId xmlns:a16="http://schemas.microsoft.com/office/drawing/2014/main" id="{F0940965-1ED1-28A1-0B72-A186652AFA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:notes">
            <a:extLst>
              <a:ext uri="{FF2B5EF4-FFF2-40B4-BE49-F238E27FC236}">
                <a16:creationId xmlns:a16="http://schemas.microsoft.com/office/drawing/2014/main" id="{2D567FDA-3A64-29C9-5248-9AE9B0C46F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6241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>
          <a:extLst>
            <a:ext uri="{FF2B5EF4-FFF2-40B4-BE49-F238E27FC236}">
              <a16:creationId xmlns:a16="http://schemas.microsoft.com/office/drawing/2014/main" id="{FC52D5FB-4AEA-FDD2-C516-3AA6EC786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:notes">
            <a:extLst>
              <a:ext uri="{FF2B5EF4-FFF2-40B4-BE49-F238E27FC236}">
                <a16:creationId xmlns:a16="http://schemas.microsoft.com/office/drawing/2014/main" id="{FE838001-43F8-3B18-B18C-2476A2813F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:notes">
            <a:extLst>
              <a:ext uri="{FF2B5EF4-FFF2-40B4-BE49-F238E27FC236}">
                <a16:creationId xmlns:a16="http://schemas.microsoft.com/office/drawing/2014/main" id="{DEC4D02C-469C-7492-4BEA-D92927D7F2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0850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>
            <a:spLocks noGrp="1"/>
          </p:cNvSpPr>
          <p:nvPr>
            <p:ph type="body" idx="1"/>
          </p:nvPr>
        </p:nvSpPr>
        <p:spPr>
          <a:xfrm>
            <a:off x="838200" y="1566272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9" name="Google Shape;169;p28"/>
          <p:cNvSpPr/>
          <p:nvPr/>
        </p:nvSpPr>
        <p:spPr>
          <a:xfrm>
            <a:off x="0" y="149580"/>
            <a:ext cx="1897258" cy="77361"/>
          </a:xfrm>
          <a:prstGeom prst="rect">
            <a:avLst/>
          </a:prstGeom>
          <a:solidFill>
            <a:srgbClr val="3FBE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0" name="Google Shape;170;p28"/>
          <p:cNvSpPr/>
          <p:nvPr/>
        </p:nvSpPr>
        <p:spPr>
          <a:xfrm>
            <a:off x="1897258" y="149580"/>
            <a:ext cx="6345708" cy="77361"/>
          </a:xfrm>
          <a:prstGeom prst="rect">
            <a:avLst/>
          </a:prstGeom>
          <a:solidFill>
            <a:srgbClr val="0A688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1" name="Google Shape;171;p28"/>
          <p:cNvSpPr/>
          <p:nvPr/>
        </p:nvSpPr>
        <p:spPr>
          <a:xfrm>
            <a:off x="8242966" y="149580"/>
            <a:ext cx="1874112" cy="7736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Google Shape;172;p28"/>
          <p:cNvSpPr txBox="1">
            <a:spLocks noGrp="1"/>
          </p:cNvSpPr>
          <p:nvPr>
            <p:ph type="title"/>
          </p:nvPr>
        </p:nvSpPr>
        <p:spPr>
          <a:xfrm>
            <a:off x="837317" y="-1696937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688E"/>
              </a:buClr>
              <a:buSzPts val="4000"/>
              <a:buFont typeface="Century Gothic"/>
              <a:buNone/>
              <a:defRPr sz="4000" b="1">
                <a:solidFill>
                  <a:srgbClr val="0A688E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8"/>
          <p:cNvSpPr/>
          <p:nvPr/>
        </p:nvSpPr>
        <p:spPr>
          <a:xfrm>
            <a:off x="-39753" y="6303003"/>
            <a:ext cx="12235732" cy="724011"/>
          </a:xfrm>
          <a:prstGeom prst="rect">
            <a:avLst/>
          </a:prstGeom>
          <a:solidFill>
            <a:srgbClr val="0A68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74" name="Google Shape;174;p28"/>
          <p:cNvGrpSpPr/>
          <p:nvPr/>
        </p:nvGrpSpPr>
        <p:grpSpPr>
          <a:xfrm>
            <a:off x="679568" y="6365200"/>
            <a:ext cx="10820163" cy="487908"/>
            <a:chOff x="528814" y="6238068"/>
            <a:chExt cx="10820163" cy="487908"/>
          </a:xfrm>
        </p:grpSpPr>
        <p:pic>
          <p:nvPicPr>
            <p:cNvPr id="175" name="Google Shape;175;p2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528814" y="6238068"/>
              <a:ext cx="1925885" cy="48790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76" name="Google Shape;176;p28"/>
            <p:cNvCxnSpPr/>
            <p:nvPr/>
          </p:nvCxnSpPr>
          <p:spPr>
            <a:xfrm>
              <a:off x="901337" y="6598143"/>
              <a:ext cx="10371909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177" name="Google Shape;177;p28"/>
            <p:cNvGrpSpPr/>
            <p:nvPr/>
          </p:nvGrpSpPr>
          <p:grpSpPr>
            <a:xfrm>
              <a:off x="7802880" y="6286832"/>
              <a:ext cx="3546097" cy="230832"/>
              <a:chOff x="7802880" y="6286832"/>
              <a:chExt cx="3546097" cy="230832"/>
            </a:xfrm>
          </p:grpSpPr>
          <p:sp>
            <p:nvSpPr>
              <p:cNvPr id="178" name="Google Shape;178;p28"/>
              <p:cNvSpPr txBox="1"/>
              <p:nvPr/>
            </p:nvSpPr>
            <p:spPr>
              <a:xfrm>
                <a:off x="7802880" y="6286832"/>
                <a:ext cx="3546097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9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KNOWLEDGE             INTEGRITY            IMPACT</a:t>
                </a:r>
                <a:endParaRPr/>
              </a:p>
            </p:txBody>
          </p:sp>
          <p:sp>
            <p:nvSpPr>
              <p:cNvPr id="179" name="Google Shape;179;p28"/>
              <p:cNvSpPr/>
              <p:nvPr/>
            </p:nvSpPr>
            <p:spPr>
              <a:xfrm>
                <a:off x="8609870" y="6345642"/>
                <a:ext cx="111034" cy="113212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rgbClr val="2D8AA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80" name="Google Shape;180;p28"/>
              <p:cNvSpPr/>
              <p:nvPr/>
            </p:nvSpPr>
            <p:spPr>
              <a:xfrm>
                <a:off x="9748239" y="6345642"/>
                <a:ext cx="111034" cy="113212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rgbClr val="2D8AA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81" name="Google Shape;181;p28"/>
              <p:cNvSpPr/>
              <p:nvPr/>
            </p:nvSpPr>
            <p:spPr>
              <a:xfrm>
                <a:off x="10668414" y="6345642"/>
                <a:ext cx="111034" cy="113212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rgbClr val="2D8AA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sp>
        <p:nvSpPr>
          <p:cNvPr id="182" name="Google Shape;182;p28"/>
          <p:cNvSpPr txBox="1">
            <a:spLocks noGrp="1"/>
          </p:cNvSpPr>
          <p:nvPr>
            <p:ph type="body" idx="2"/>
          </p:nvPr>
        </p:nvSpPr>
        <p:spPr>
          <a:xfrm>
            <a:off x="6441956" y="1566272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28"/>
          <p:cNvSpPr/>
          <p:nvPr/>
        </p:nvSpPr>
        <p:spPr>
          <a:xfrm>
            <a:off x="10117078" y="149580"/>
            <a:ext cx="2073156" cy="7736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7"/>
          <p:cNvSpPr/>
          <p:nvPr/>
        </p:nvSpPr>
        <p:spPr>
          <a:xfrm>
            <a:off x="-39753" y="-51683"/>
            <a:ext cx="12235732" cy="6909683"/>
          </a:xfrm>
          <a:prstGeom prst="rect">
            <a:avLst/>
          </a:prstGeom>
          <a:solidFill>
            <a:srgbClr val="0A68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3" name="Google Shape;223;p47"/>
          <p:cNvSpPr/>
          <p:nvPr/>
        </p:nvSpPr>
        <p:spPr>
          <a:xfrm>
            <a:off x="7180729" y="269109"/>
            <a:ext cx="6320118" cy="6333565"/>
          </a:xfrm>
          <a:prstGeom prst="rect">
            <a:avLst/>
          </a:prstGeom>
          <a:blipFill rotWithShape="1">
            <a:blip r:embed="rId2">
              <a:alphaModFix amt="67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4" name="Google Shape;224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27" name="Google Shape;227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890" y="483244"/>
            <a:ext cx="2684166" cy="680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6">
          <p15:clr>
            <a:srgbClr val="FBAE40"/>
          </p15:clr>
        </p15:guide>
        <p15:guide id="2" pos="144">
          <p15:clr>
            <a:srgbClr val="FBAE40"/>
          </p15:clr>
        </p15:guide>
        <p15:guide id="3" pos="7536">
          <p15:clr>
            <a:srgbClr val="FBAE40"/>
          </p15:clr>
        </p15:guide>
        <p15:guide id="4" orient="horz" pos="144">
          <p15:clr>
            <a:srgbClr val="FBAE40"/>
          </p15:clr>
        </p15:guide>
        <p15:guide id="5" orient="horz" pos="576">
          <p15:clr>
            <a:srgbClr val="FBAE40"/>
          </p15:clr>
        </p15:guide>
        <p15:guide id="6" pos="33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8"/>
          <p:cNvSpPr txBox="1">
            <a:spLocks noGrp="1"/>
          </p:cNvSpPr>
          <p:nvPr>
            <p:ph type="body" idx="1"/>
          </p:nvPr>
        </p:nvSpPr>
        <p:spPr>
          <a:xfrm>
            <a:off x="377230" y="1392751"/>
            <a:ext cx="5641606" cy="4734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33" name="Google Shape;233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03756" y="4335371"/>
            <a:ext cx="3159890" cy="3159890"/>
          </a:xfrm>
          <a:prstGeom prst="rect">
            <a:avLst/>
          </a:prstGeom>
          <a:blipFill rotWithShape="1">
            <a:blip r:embed="rId3">
              <a:alphaModFix amt="0"/>
            </a:blip>
            <a:stretch>
              <a:fillRect/>
            </a:stretch>
          </a:blipFill>
          <a:ln>
            <a:noFill/>
          </a:ln>
        </p:spPr>
      </p:pic>
      <p:sp>
        <p:nvSpPr>
          <p:cNvPr id="234" name="Google Shape;234;p48"/>
          <p:cNvSpPr txBox="1">
            <a:spLocks noGrp="1"/>
          </p:cNvSpPr>
          <p:nvPr>
            <p:ph type="body" idx="2"/>
          </p:nvPr>
        </p:nvSpPr>
        <p:spPr>
          <a:xfrm>
            <a:off x="6540660" y="1775478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 b="1"/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235" name="Google Shape;235;p48"/>
          <p:cNvGrpSpPr/>
          <p:nvPr/>
        </p:nvGrpSpPr>
        <p:grpSpPr>
          <a:xfrm>
            <a:off x="-39753" y="-51682"/>
            <a:ext cx="12235732" cy="1203364"/>
            <a:chOff x="-39753" y="-51682"/>
            <a:chExt cx="12235732" cy="1203364"/>
          </a:xfrm>
        </p:grpSpPr>
        <p:sp>
          <p:nvSpPr>
            <p:cNvPr id="236" name="Google Shape;236;p48"/>
            <p:cNvSpPr/>
            <p:nvPr/>
          </p:nvSpPr>
          <p:spPr>
            <a:xfrm>
              <a:off x="-39753" y="-51682"/>
              <a:ext cx="12235732" cy="1203364"/>
            </a:xfrm>
            <a:prstGeom prst="rect">
              <a:avLst/>
            </a:prstGeom>
            <a:solidFill>
              <a:srgbClr val="0A688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237" name="Google Shape;237;p4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77229" y="221358"/>
              <a:ext cx="2684166" cy="680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8" name="Google Shape;238;p48"/>
            <p:cNvSpPr txBox="1"/>
            <p:nvPr/>
          </p:nvSpPr>
          <p:spPr>
            <a:xfrm>
              <a:off x="7802880" y="411500"/>
              <a:ext cx="3546097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KNOWLEDGE             INTEGRITY            IMPACT</a:t>
              </a:r>
              <a:endParaRPr/>
            </a:p>
          </p:txBody>
        </p:sp>
        <p:cxnSp>
          <p:nvCxnSpPr>
            <p:cNvPr id="239" name="Google Shape;239;p48"/>
            <p:cNvCxnSpPr/>
            <p:nvPr/>
          </p:nvCxnSpPr>
          <p:spPr>
            <a:xfrm>
              <a:off x="901337" y="722811"/>
              <a:ext cx="10371909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40" name="Google Shape;240;p48"/>
            <p:cNvSpPr/>
            <p:nvPr/>
          </p:nvSpPr>
          <p:spPr>
            <a:xfrm>
              <a:off x="8609870" y="470310"/>
              <a:ext cx="111034" cy="113212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rgbClr val="2D8A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1" name="Google Shape;241;p48"/>
            <p:cNvSpPr/>
            <p:nvPr/>
          </p:nvSpPr>
          <p:spPr>
            <a:xfrm>
              <a:off x="9748239" y="470310"/>
              <a:ext cx="111034" cy="113212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rgbClr val="2D8A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2" name="Google Shape;242;p48"/>
            <p:cNvSpPr/>
            <p:nvPr/>
          </p:nvSpPr>
          <p:spPr>
            <a:xfrm>
              <a:off x="10668414" y="470310"/>
              <a:ext cx="111034" cy="113212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rgbClr val="2D8A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9"/>
          <p:cNvSpPr/>
          <p:nvPr/>
        </p:nvSpPr>
        <p:spPr>
          <a:xfrm>
            <a:off x="0" y="6701970"/>
            <a:ext cx="1897258" cy="153590"/>
          </a:xfrm>
          <a:prstGeom prst="rect">
            <a:avLst/>
          </a:prstGeom>
          <a:solidFill>
            <a:srgbClr val="3FBE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5" name="Google Shape;245;p49"/>
          <p:cNvSpPr/>
          <p:nvPr/>
        </p:nvSpPr>
        <p:spPr>
          <a:xfrm>
            <a:off x="1897258" y="6701970"/>
            <a:ext cx="6345708" cy="153590"/>
          </a:xfrm>
          <a:prstGeom prst="rect">
            <a:avLst/>
          </a:prstGeom>
          <a:solidFill>
            <a:srgbClr val="0A688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49"/>
          <p:cNvSpPr/>
          <p:nvPr/>
        </p:nvSpPr>
        <p:spPr>
          <a:xfrm>
            <a:off x="8242966" y="6701970"/>
            <a:ext cx="1874112" cy="15359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7" name="Google Shape;247;p49"/>
          <p:cNvSpPr/>
          <p:nvPr/>
        </p:nvSpPr>
        <p:spPr>
          <a:xfrm>
            <a:off x="10117078" y="6701970"/>
            <a:ext cx="2073156" cy="1535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8" name="Google Shape;248;p49"/>
          <p:cNvSpPr txBox="1">
            <a:spLocks noGrp="1"/>
          </p:cNvSpPr>
          <p:nvPr>
            <p:ph type="body" idx="1"/>
          </p:nvPr>
        </p:nvSpPr>
        <p:spPr>
          <a:xfrm>
            <a:off x="10518045" y="0"/>
            <a:ext cx="1672189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49" name="Google Shape;249;p49"/>
          <p:cNvSpPr txBox="1">
            <a:spLocks noGrp="1"/>
          </p:cNvSpPr>
          <p:nvPr>
            <p:ph type="title"/>
          </p:nvPr>
        </p:nvSpPr>
        <p:spPr>
          <a:xfrm>
            <a:off x="410748" y="673352"/>
            <a:ext cx="9794348" cy="77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688E"/>
              </a:buClr>
              <a:buSzPts val="3600"/>
              <a:buFont typeface="Century Gothic"/>
              <a:buNone/>
              <a:defRPr sz="3600" b="1">
                <a:solidFill>
                  <a:srgbClr val="0A688E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49"/>
          <p:cNvSpPr txBox="1">
            <a:spLocks noGrp="1"/>
          </p:cNvSpPr>
          <p:nvPr>
            <p:ph type="body" idx="2"/>
          </p:nvPr>
        </p:nvSpPr>
        <p:spPr>
          <a:xfrm>
            <a:off x="410748" y="1662545"/>
            <a:ext cx="9794348" cy="4611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pic>
        <p:nvPicPr>
          <p:cNvPr id="251" name="Google Shape;251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050" y="5979818"/>
            <a:ext cx="722152" cy="722152"/>
          </a:xfrm>
          <a:prstGeom prst="rect">
            <a:avLst/>
          </a:prstGeom>
          <a:blipFill rotWithShape="1">
            <a:blip r:embed="rId3">
              <a:alphaModFix amt="0"/>
            </a:blip>
            <a:stretch>
              <a:fillRect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0"/>
          <p:cNvSpPr/>
          <p:nvPr/>
        </p:nvSpPr>
        <p:spPr>
          <a:xfrm>
            <a:off x="0" y="6701970"/>
            <a:ext cx="1897258" cy="153590"/>
          </a:xfrm>
          <a:prstGeom prst="rect">
            <a:avLst/>
          </a:prstGeom>
          <a:solidFill>
            <a:srgbClr val="3FBE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4" name="Google Shape;254;p50"/>
          <p:cNvSpPr/>
          <p:nvPr/>
        </p:nvSpPr>
        <p:spPr>
          <a:xfrm>
            <a:off x="1897257" y="6701970"/>
            <a:ext cx="7535243" cy="153590"/>
          </a:xfrm>
          <a:prstGeom prst="rect">
            <a:avLst/>
          </a:prstGeom>
          <a:solidFill>
            <a:srgbClr val="0A688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5" name="Google Shape;255;p50"/>
          <p:cNvSpPr/>
          <p:nvPr/>
        </p:nvSpPr>
        <p:spPr>
          <a:xfrm>
            <a:off x="9432500" y="6701970"/>
            <a:ext cx="1413164" cy="15359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6" name="Google Shape;256;p50"/>
          <p:cNvSpPr/>
          <p:nvPr/>
        </p:nvSpPr>
        <p:spPr>
          <a:xfrm>
            <a:off x="10845664" y="6701970"/>
            <a:ext cx="2073156" cy="1535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7" name="Google Shape;257;p50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701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>
  <p:cSld name="Content with Caption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1"/>
          <p:cNvSpPr/>
          <p:nvPr/>
        </p:nvSpPr>
        <p:spPr>
          <a:xfrm>
            <a:off x="0" y="6701970"/>
            <a:ext cx="1897258" cy="153590"/>
          </a:xfrm>
          <a:prstGeom prst="rect">
            <a:avLst/>
          </a:prstGeom>
          <a:solidFill>
            <a:srgbClr val="3FBE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0" name="Google Shape;260;p51"/>
          <p:cNvSpPr/>
          <p:nvPr/>
        </p:nvSpPr>
        <p:spPr>
          <a:xfrm>
            <a:off x="1897257" y="6701970"/>
            <a:ext cx="7535243" cy="153590"/>
          </a:xfrm>
          <a:prstGeom prst="rect">
            <a:avLst/>
          </a:prstGeom>
          <a:solidFill>
            <a:srgbClr val="0A688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1" name="Google Shape;261;p51"/>
          <p:cNvSpPr/>
          <p:nvPr/>
        </p:nvSpPr>
        <p:spPr>
          <a:xfrm>
            <a:off x="9432500" y="6701970"/>
            <a:ext cx="1413164" cy="15359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p51"/>
          <p:cNvSpPr/>
          <p:nvPr/>
        </p:nvSpPr>
        <p:spPr>
          <a:xfrm>
            <a:off x="10845664" y="6701970"/>
            <a:ext cx="2073156" cy="1535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p51"/>
          <p:cNvSpPr>
            <a:spLocks noGrp="1"/>
          </p:cNvSpPr>
          <p:nvPr>
            <p:ph type="pic" idx="2"/>
          </p:nvPr>
        </p:nvSpPr>
        <p:spPr>
          <a:xfrm>
            <a:off x="6038952" y="0"/>
            <a:ext cx="6153048" cy="6701969"/>
          </a:xfrm>
          <a:prstGeom prst="rect">
            <a:avLst/>
          </a:prstGeom>
          <a:noFill/>
          <a:ln>
            <a:noFill/>
          </a:ln>
        </p:spPr>
      </p:sp>
      <p:sp>
        <p:nvSpPr>
          <p:cNvPr id="264" name="Google Shape;264;p51"/>
          <p:cNvSpPr txBox="1">
            <a:spLocks noGrp="1"/>
          </p:cNvSpPr>
          <p:nvPr>
            <p:ph type="body" idx="1"/>
          </p:nvPr>
        </p:nvSpPr>
        <p:spPr>
          <a:xfrm>
            <a:off x="839788" y="1445190"/>
            <a:ext cx="4472344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>
  <p:cSld name="Picture with Caption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2"/>
          <p:cNvSpPr/>
          <p:nvPr/>
        </p:nvSpPr>
        <p:spPr>
          <a:xfrm>
            <a:off x="-1" y="-1"/>
            <a:ext cx="12195979" cy="5111931"/>
          </a:xfrm>
          <a:prstGeom prst="rect">
            <a:avLst/>
          </a:prstGeom>
          <a:solidFill>
            <a:srgbClr val="0E8CB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67" name="Google Shape;267;p52"/>
          <p:cNvGrpSpPr/>
          <p:nvPr/>
        </p:nvGrpSpPr>
        <p:grpSpPr>
          <a:xfrm>
            <a:off x="0" y="4958297"/>
            <a:ext cx="12195979" cy="153634"/>
            <a:chOff x="0" y="6701970"/>
            <a:chExt cx="12918820" cy="153590"/>
          </a:xfrm>
        </p:grpSpPr>
        <p:sp>
          <p:nvSpPr>
            <p:cNvPr id="268" name="Google Shape;268;p52"/>
            <p:cNvSpPr/>
            <p:nvPr/>
          </p:nvSpPr>
          <p:spPr>
            <a:xfrm>
              <a:off x="0" y="6701970"/>
              <a:ext cx="1897258" cy="153590"/>
            </a:xfrm>
            <a:prstGeom prst="rect">
              <a:avLst/>
            </a:prstGeom>
            <a:solidFill>
              <a:srgbClr val="3FBEF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9" name="Google Shape;269;p52"/>
            <p:cNvSpPr/>
            <p:nvPr/>
          </p:nvSpPr>
          <p:spPr>
            <a:xfrm>
              <a:off x="1897257" y="6701970"/>
              <a:ext cx="7535243" cy="153590"/>
            </a:xfrm>
            <a:prstGeom prst="rect">
              <a:avLst/>
            </a:prstGeom>
            <a:solidFill>
              <a:srgbClr val="0A68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0" name="Google Shape;270;p52"/>
            <p:cNvSpPr/>
            <p:nvPr/>
          </p:nvSpPr>
          <p:spPr>
            <a:xfrm>
              <a:off x="9432500" y="6701970"/>
              <a:ext cx="1413164" cy="15359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1" name="Google Shape;271;p52"/>
            <p:cNvSpPr/>
            <p:nvPr/>
          </p:nvSpPr>
          <p:spPr>
            <a:xfrm>
              <a:off x="10845664" y="6701970"/>
              <a:ext cx="2073156" cy="15359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272" name="Google Shape;272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63564" y="5569074"/>
            <a:ext cx="856176" cy="856176"/>
          </a:xfrm>
          <a:prstGeom prst="rect">
            <a:avLst/>
          </a:prstGeom>
          <a:blipFill rotWithShape="1">
            <a:blip r:embed="rId3">
              <a:alphaModFix amt="0"/>
            </a:blip>
            <a:stretch>
              <a:fillRect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Vertical Text">
  <p:cSld name="Title and Vertical Tex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277" name="Google Shape;277;p53"/>
          <p:cNvGrpSpPr/>
          <p:nvPr/>
        </p:nvGrpSpPr>
        <p:grpSpPr>
          <a:xfrm>
            <a:off x="1505874" y="1478705"/>
            <a:ext cx="9144477" cy="77100"/>
            <a:chOff x="1457173" y="851529"/>
            <a:chExt cx="9144477" cy="77100"/>
          </a:xfrm>
        </p:grpSpPr>
        <p:sp>
          <p:nvSpPr>
            <p:cNvPr id="278" name="Google Shape;278;p53"/>
            <p:cNvSpPr/>
            <p:nvPr/>
          </p:nvSpPr>
          <p:spPr>
            <a:xfrm>
              <a:off x="7180456" y="851529"/>
              <a:ext cx="1710300" cy="77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9" name="Google Shape;279;p53"/>
            <p:cNvSpPr/>
            <p:nvPr/>
          </p:nvSpPr>
          <p:spPr>
            <a:xfrm>
              <a:off x="8891350" y="851529"/>
              <a:ext cx="1710300" cy="77100"/>
            </a:xfrm>
            <a:prstGeom prst="rect">
              <a:avLst/>
            </a:prstGeom>
            <a:solidFill>
              <a:srgbClr val="6505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0" name="Google Shape;280;p53"/>
            <p:cNvSpPr/>
            <p:nvPr/>
          </p:nvSpPr>
          <p:spPr>
            <a:xfrm>
              <a:off x="1457173" y="851529"/>
              <a:ext cx="1710300" cy="77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1" name="Google Shape;281;p53"/>
            <p:cNvSpPr/>
            <p:nvPr/>
          </p:nvSpPr>
          <p:spPr>
            <a:xfrm>
              <a:off x="3167598" y="851529"/>
              <a:ext cx="1710300" cy="77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82" name="Google Shape;282;p53"/>
          <p:cNvSpPr/>
          <p:nvPr/>
        </p:nvSpPr>
        <p:spPr>
          <a:xfrm>
            <a:off x="-39753" y="6303003"/>
            <a:ext cx="12235732" cy="724011"/>
          </a:xfrm>
          <a:prstGeom prst="rect">
            <a:avLst/>
          </a:prstGeom>
          <a:solidFill>
            <a:srgbClr val="0A68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83" name="Google Shape;283;p53"/>
          <p:cNvGrpSpPr/>
          <p:nvPr/>
        </p:nvGrpSpPr>
        <p:grpSpPr>
          <a:xfrm>
            <a:off x="679568" y="6365200"/>
            <a:ext cx="10820163" cy="487908"/>
            <a:chOff x="528814" y="6238068"/>
            <a:chExt cx="10820163" cy="487908"/>
          </a:xfrm>
        </p:grpSpPr>
        <p:pic>
          <p:nvPicPr>
            <p:cNvPr id="284" name="Google Shape;284;p5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528814" y="6238068"/>
              <a:ext cx="1925885" cy="48790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85" name="Google Shape;285;p53"/>
            <p:cNvCxnSpPr/>
            <p:nvPr/>
          </p:nvCxnSpPr>
          <p:spPr>
            <a:xfrm>
              <a:off x="901337" y="6598143"/>
              <a:ext cx="10371909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286" name="Google Shape;286;p53"/>
            <p:cNvGrpSpPr/>
            <p:nvPr/>
          </p:nvGrpSpPr>
          <p:grpSpPr>
            <a:xfrm>
              <a:off x="7802880" y="6286832"/>
              <a:ext cx="3546097" cy="230832"/>
              <a:chOff x="7802880" y="6286832"/>
              <a:chExt cx="3546097" cy="230832"/>
            </a:xfrm>
          </p:grpSpPr>
          <p:sp>
            <p:nvSpPr>
              <p:cNvPr id="287" name="Google Shape;287;p53"/>
              <p:cNvSpPr txBox="1"/>
              <p:nvPr/>
            </p:nvSpPr>
            <p:spPr>
              <a:xfrm>
                <a:off x="7802880" y="6286832"/>
                <a:ext cx="3546097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9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KNOWLEDGE             INTEGRITY            IMPACT</a:t>
                </a:r>
                <a:endParaRPr/>
              </a:p>
            </p:txBody>
          </p:sp>
          <p:sp>
            <p:nvSpPr>
              <p:cNvPr id="288" name="Google Shape;288;p53"/>
              <p:cNvSpPr/>
              <p:nvPr/>
            </p:nvSpPr>
            <p:spPr>
              <a:xfrm>
                <a:off x="8609870" y="6345642"/>
                <a:ext cx="111034" cy="113212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rgbClr val="2D8AA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89" name="Google Shape;289;p53"/>
              <p:cNvSpPr/>
              <p:nvPr/>
            </p:nvSpPr>
            <p:spPr>
              <a:xfrm>
                <a:off x="9748239" y="6345642"/>
                <a:ext cx="111034" cy="113212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rgbClr val="2D8AA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90" name="Google Shape;290;p53"/>
              <p:cNvSpPr/>
              <p:nvPr/>
            </p:nvSpPr>
            <p:spPr>
              <a:xfrm>
                <a:off x="10668414" y="6345642"/>
                <a:ext cx="111034" cy="113212"/>
              </a:xfrm>
              <a:prstGeom prst="rect">
                <a:avLst/>
              </a:prstGeom>
              <a:solidFill>
                <a:schemeClr val="accent1"/>
              </a:solidFill>
              <a:ln w="12700" cap="flat" cmpd="sng">
                <a:solidFill>
                  <a:srgbClr val="2D8AA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sp>
        <p:nvSpPr>
          <p:cNvPr id="291" name="Google Shape;291;p53"/>
          <p:cNvSpPr txBox="1"/>
          <p:nvPr/>
        </p:nvSpPr>
        <p:spPr>
          <a:xfrm>
            <a:off x="5378631" y="1165756"/>
            <a:ext cx="1398494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800" b="1">
                <a:solidFill>
                  <a:srgbClr val="0A688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 sz="23900" b="1">
              <a:solidFill>
                <a:srgbClr val="0A688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2" name="Google Shape;292;p53"/>
          <p:cNvSpPr txBox="1"/>
          <p:nvPr/>
        </p:nvSpPr>
        <p:spPr>
          <a:xfrm>
            <a:off x="5378631" y="4469044"/>
            <a:ext cx="1398494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800" b="1">
                <a:solidFill>
                  <a:srgbClr val="0A688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 sz="23900" b="1">
              <a:solidFill>
                <a:srgbClr val="0A688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>
  <p:cSld name="Vertical Title and Text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4"/>
          <p:cNvSpPr txBox="1">
            <a:spLocks noGrp="1"/>
          </p:cNvSpPr>
          <p:nvPr>
            <p:ph type="body" idx="1"/>
          </p:nvPr>
        </p:nvSpPr>
        <p:spPr>
          <a:xfrm>
            <a:off x="715954" y="3378881"/>
            <a:ext cx="5181600" cy="3174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5" name="Google Shape;295;p54"/>
          <p:cNvSpPr txBox="1">
            <a:spLocks noGrp="1"/>
          </p:cNvSpPr>
          <p:nvPr>
            <p:ph type="body" idx="2"/>
          </p:nvPr>
        </p:nvSpPr>
        <p:spPr>
          <a:xfrm>
            <a:off x="6319710" y="3378881"/>
            <a:ext cx="5181600" cy="3174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296" name="Google Shape;296;p54"/>
          <p:cNvGrpSpPr/>
          <p:nvPr/>
        </p:nvGrpSpPr>
        <p:grpSpPr>
          <a:xfrm>
            <a:off x="0" y="6704366"/>
            <a:ext cx="12195979" cy="153634"/>
            <a:chOff x="0" y="6701970"/>
            <a:chExt cx="12918820" cy="153590"/>
          </a:xfrm>
        </p:grpSpPr>
        <p:sp>
          <p:nvSpPr>
            <p:cNvPr id="297" name="Google Shape;297;p54"/>
            <p:cNvSpPr/>
            <p:nvPr/>
          </p:nvSpPr>
          <p:spPr>
            <a:xfrm>
              <a:off x="0" y="6701970"/>
              <a:ext cx="1897258" cy="153590"/>
            </a:xfrm>
            <a:prstGeom prst="rect">
              <a:avLst/>
            </a:prstGeom>
            <a:solidFill>
              <a:srgbClr val="3FBEF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8" name="Google Shape;298;p54"/>
            <p:cNvSpPr/>
            <p:nvPr/>
          </p:nvSpPr>
          <p:spPr>
            <a:xfrm>
              <a:off x="1897257" y="6701970"/>
              <a:ext cx="7535243" cy="153590"/>
            </a:xfrm>
            <a:prstGeom prst="rect">
              <a:avLst/>
            </a:prstGeom>
            <a:solidFill>
              <a:srgbClr val="0A68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9" name="Google Shape;299;p54"/>
            <p:cNvSpPr/>
            <p:nvPr/>
          </p:nvSpPr>
          <p:spPr>
            <a:xfrm>
              <a:off x="9432500" y="6701970"/>
              <a:ext cx="1413164" cy="15359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0" name="Google Shape;300;p54"/>
            <p:cNvSpPr/>
            <p:nvPr/>
          </p:nvSpPr>
          <p:spPr>
            <a:xfrm>
              <a:off x="10845664" y="6701970"/>
              <a:ext cx="2073156" cy="15359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301" name="Google Shape;301;p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050" y="5979818"/>
            <a:ext cx="722152" cy="722152"/>
          </a:xfrm>
          <a:prstGeom prst="rect">
            <a:avLst/>
          </a:prstGeom>
          <a:blipFill rotWithShape="1">
            <a:blip r:embed="rId3">
              <a:alphaModFix amt="0"/>
            </a:blip>
            <a:stretch>
              <a:fillRect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Vertical Title and Text">
  <p:cSld name="2_Vertical Title and Text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5"/>
          <p:cNvSpPr/>
          <p:nvPr/>
        </p:nvSpPr>
        <p:spPr>
          <a:xfrm>
            <a:off x="0" y="0"/>
            <a:ext cx="12192000" cy="670197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04" name="Google Shape;304;p55"/>
          <p:cNvGrpSpPr/>
          <p:nvPr/>
        </p:nvGrpSpPr>
        <p:grpSpPr>
          <a:xfrm>
            <a:off x="0" y="6704366"/>
            <a:ext cx="12195979" cy="153634"/>
            <a:chOff x="0" y="6701970"/>
            <a:chExt cx="12918820" cy="153590"/>
          </a:xfrm>
        </p:grpSpPr>
        <p:sp>
          <p:nvSpPr>
            <p:cNvPr id="305" name="Google Shape;305;p55"/>
            <p:cNvSpPr/>
            <p:nvPr/>
          </p:nvSpPr>
          <p:spPr>
            <a:xfrm>
              <a:off x="0" y="6701970"/>
              <a:ext cx="1897258" cy="153590"/>
            </a:xfrm>
            <a:prstGeom prst="rect">
              <a:avLst/>
            </a:prstGeom>
            <a:solidFill>
              <a:srgbClr val="3FBEF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6" name="Google Shape;306;p55"/>
            <p:cNvSpPr/>
            <p:nvPr/>
          </p:nvSpPr>
          <p:spPr>
            <a:xfrm>
              <a:off x="1897257" y="6701970"/>
              <a:ext cx="7535243" cy="153590"/>
            </a:xfrm>
            <a:prstGeom prst="rect">
              <a:avLst/>
            </a:prstGeom>
            <a:solidFill>
              <a:srgbClr val="0A68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7" name="Google Shape;307;p55"/>
            <p:cNvSpPr/>
            <p:nvPr/>
          </p:nvSpPr>
          <p:spPr>
            <a:xfrm>
              <a:off x="9432500" y="6701970"/>
              <a:ext cx="1413164" cy="15359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8" name="Google Shape;308;p55"/>
            <p:cNvSpPr/>
            <p:nvPr/>
          </p:nvSpPr>
          <p:spPr>
            <a:xfrm>
              <a:off x="10845664" y="6701970"/>
              <a:ext cx="2073156" cy="15359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309" name="Google Shape;309;p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050" y="5979818"/>
            <a:ext cx="722152" cy="722152"/>
          </a:xfrm>
          <a:prstGeom prst="rect">
            <a:avLst/>
          </a:prstGeom>
          <a:blipFill rotWithShape="1">
            <a:blip r:embed="rId3">
              <a:alphaModFix amt="0"/>
            </a:blip>
            <a:stretch>
              <a:fillRect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Vertical Title and Text">
  <p:cSld name="1_Vertical Title and Text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6"/>
          <p:cNvSpPr/>
          <p:nvPr/>
        </p:nvSpPr>
        <p:spPr>
          <a:xfrm>
            <a:off x="0" y="-56710"/>
            <a:ext cx="12192000" cy="6748131"/>
          </a:xfrm>
          <a:prstGeom prst="rect">
            <a:avLst/>
          </a:prstGeom>
          <a:solidFill>
            <a:srgbClr val="0A688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622C0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2" name="Google Shape;312;p56"/>
          <p:cNvSpPr txBox="1"/>
          <p:nvPr/>
        </p:nvSpPr>
        <p:spPr>
          <a:xfrm>
            <a:off x="1135765" y="2427304"/>
            <a:ext cx="55611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500"/>
              <a:buFont typeface="Century Gothic"/>
              <a:buNone/>
            </a:pPr>
            <a:r>
              <a:rPr lang="en-GB" sz="1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Thanks!</a:t>
            </a:r>
            <a:endParaRPr/>
          </a:p>
        </p:txBody>
      </p:sp>
      <p:sp>
        <p:nvSpPr>
          <p:cNvPr id="313" name="Google Shape;313;p56"/>
          <p:cNvSpPr txBox="1"/>
          <p:nvPr/>
        </p:nvSpPr>
        <p:spPr>
          <a:xfrm>
            <a:off x="1135765" y="3455423"/>
            <a:ext cx="55611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GB" sz="4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Any questions?</a:t>
            </a:r>
            <a:endParaRPr/>
          </a:p>
        </p:txBody>
      </p:sp>
      <p:grpSp>
        <p:nvGrpSpPr>
          <p:cNvPr id="314" name="Google Shape;314;p56"/>
          <p:cNvGrpSpPr/>
          <p:nvPr/>
        </p:nvGrpSpPr>
        <p:grpSpPr>
          <a:xfrm>
            <a:off x="0" y="6704366"/>
            <a:ext cx="12195979" cy="153634"/>
            <a:chOff x="0" y="6701970"/>
            <a:chExt cx="12918820" cy="153590"/>
          </a:xfrm>
        </p:grpSpPr>
        <p:sp>
          <p:nvSpPr>
            <p:cNvPr id="315" name="Google Shape;315;p56"/>
            <p:cNvSpPr/>
            <p:nvPr/>
          </p:nvSpPr>
          <p:spPr>
            <a:xfrm>
              <a:off x="0" y="6701970"/>
              <a:ext cx="1897258" cy="153590"/>
            </a:xfrm>
            <a:prstGeom prst="rect">
              <a:avLst/>
            </a:prstGeom>
            <a:solidFill>
              <a:srgbClr val="3FBEF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6" name="Google Shape;316;p56"/>
            <p:cNvSpPr/>
            <p:nvPr/>
          </p:nvSpPr>
          <p:spPr>
            <a:xfrm>
              <a:off x="1897257" y="6701970"/>
              <a:ext cx="7535243" cy="153590"/>
            </a:xfrm>
            <a:prstGeom prst="rect">
              <a:avLst/>
            </a:prstGeom>
            <a:solidFill>
              <a:srgbClr val="0A68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7" name="Google Shape;317;p56"/>
            <p:cNvSpPr/>
            <p:nvPr/>
          </p:nvSpPr>
          <p:spPr>
            <a:xfrm>
              <a:off x="9432500" y="6701970"/>
              <a:ext cx="1413164" cy="15359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8" name="Google Shape;318;p56"/>
            <p:cNvSpPr/>
            <p:nvPr/>
          </p:nvSpPr>
          <p:spPr>
            <a:xfrm>
              <a:off x="10845664" y="6701970"/>
              <a:ext cx="2073156" cy="15359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19" name="Google Shape;319;p56"/>
          <p:cNvSpPr/>
          <p:nvPr/>
        </p:nvSpPr>
        <p:spPr>
          <a:xfrm>
            <a:off x="7180729" y="269109"/>
            <a:ext cx="6320118" cy="6333565"/>
          </a:xfrm>
          <a:prstGeom prst="rect">
            <a:avLst/>
          </a:prstGeom>
          <a:blipFill rotWithShape="1">
            <a:blip r:embed="rId2">
              <a:alphaModFix amt="67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5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23" name="Google Shape;323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Century Gothic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9" name="Google Shape;15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60" name="Google Shape;16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1" name="Google Shape;161;p27"/>
          <p:cNvSpPr/>
          <p:nvPr/>
        </p:nvSpPr>
        <p:spPr>
          <a:xfrm>
            <a:off x="-39753" y="-51683"/>
            <a:ext cx="12235732" cy="6909683"/>
          </a:xfrm>
          <a:prstGeom prst="rect">
            <a:avLst/>
          </a:prstGeom>
          <a:solidFill>
            <a:srgbClr val="0A68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2" name="Google Shape;162;p2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40890" y="483244"/>
            <a:ext cx="2684166" cy="680012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/>
          <p:nvPr/>
        </p:nvSpPr>
        <p:spPr>
          <a:xfrm>
            <a:off x="7180729" y="269109"/>
            <a:ext cx="6320118" cy="6333565"/>
          </a:xfrm>
          <a:prstGeom prst="rect">
            <a:avLst/>
          </a:prstGeom>
          <a:blipFill rotWithShape="1">
            <a:blip r:embed="rId15">
              <a:alphaModFix amt="67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DD5C90-F868-FD7B-0CB9-038DA502FD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endParaRPr lang="en-GB" sz="5400" b="1" dirty="0">
              <a:solidFill>
                <a:srgbClr val="0A688E"/>
              </a:solidFill>
            </a:endParaRPr>
          </a:p>
          <a:p>
            <a:pPr algn="ctr"/>
            <a:endParaRPr lang="en-US" sz="5400" b="1" dirty="0">
              <a:solidFill>
                <a:srgbClr val="0A688E"/>
              </a:solidFill>
            </a:endParaRPr>
          </a:p>
          <a:p>
            <a:pPr algn="ctr"/>
            <a:r>
              <a:rPr lang="en-US" sz="5400" b="1" dirty="0">
                <a:solidFill>
                  <a:srgbClr val="0A688E"/>
                </a:solidFill>
              </a:rPr>
              <a:t>Panel Discussion : Industry needs and Challenges</a:t>
            </a:r>
            <a:endParaRPr lang="en-GB" sz="5400" b="1" dirty="0">
              <a:solidFill>
                <a:srgbClr val="0A688E"/>
              </a:solidFill>
            </a:endParaRPr>
          </a:p>
          <a:p>
            <a:pPr algn="ctr"/>
            <a:endParaRPr lang="en-GB" sz="5400" b="1" dirty="0">
              <a:solidFill>
                <a:srgbClr val="0A68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930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>
          <a:extLst>
            <a:ext uri="{FF2B5EF4-FFF2-40B4-BE49-F238E27FC236}">
              <a16:creationId xmlns:a16="http://schemas.microsoft.com/office/drawing/2014/main" id="{89080462-CB1A-5EB3-B7F0-11DC70AE2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">
            <a:extLst>
              <a:ext uri="{FF2B5EF4-FFF2-40B4-BE49-F238E27FC236}">
                <a16:creationId xmlns:a16="http://schemas.microsoft.com/office/drawing/2014/main" id="{743BE269-4E27-E457-2713-F0F246C18AE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954487" y="1155033"/>
            <a:ext cx="5869524" cy="4902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GB" sz="4000" b="1" dirty="0">
              <a:solidFill>
                <a:srgbClr val="0A688E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4000" b="1" dirty="0">
                <a:solidFill>
                  <a:srgbClr val="0A688E"/>
                </a:solidFill>
              </a:rPr>
              <a:t>Prof. Joseph </a:t>
            </a:r>
            <a:r>
              <a:rPr lang="en-GB" sz="4000" b="1" dirty="0" err="1">
                <a:solidFill>
                  <a:srgbClr val="0A688E"/>
                </a:solidFill>
              </a:rPr>
              <a:t>Akowuah</a:t>
            </a:r>
            <a:endParaRPr lang="en-GB" sz="4000" b="1" dirty="0">
              <a:solidFill>
                <a:srgbClr val="0A688E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4000" b="1" dirty="0">
                <a:solidFill>
                  <a:srgbClr val="0A688E"/>
                </a:solidFill>
              </a:rPr>
              <a:t>KNUST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GB" sz="4000" b="1" dirty="0">
              <a:solidFill>
                <a:srgbClr val="0A688E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b="1" dirty="0">
                <a:solidFill>
                  <a:srgbClr val="0A688E"/>
                </a:solidFill>
              </a:rPr>
              <a:t>MODERATOR</a:t>
            </a:r>
            <a:endParaRPr lang="en-GB" sz="4800" b="1" dirty="0">
              <a:solidFill>
                <a:srgbClr val="0A688E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81FB06-4115-8DD6-92B6-B668AAB8FC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2000" y="1016632"/>
            <a:ext cx="4328254" cy="432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39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"/>
          <p:cNvSpPr txBox="1">
            <a:spLocks noGrp="1"/>
          </p:cNvSpPr>
          <p:nvPr>
            <p:ph type="body" idx="2"/>
          </p:nvPr>
        </p:nvSpPr>
        <p:spPr>
          <a:xfrm>
            <a:off x="6439301" y="1155033"/>
            <a:ext cx="5384709" cy="4902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GB" sz="4000" b="1" dirty="0">
              <a:solidFill>
                <a:srgbClr val="0A688E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GB" sz="4000" b="1" dirty="0">
              <a:solidFill>
                <a:srgbClr val="0A688E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4000" b="1" dirty="0">
                <a:solidFill>
                  <a:srgbClr val="0A688E"/>
                </a:solidFill>
              </a:rPr>
              <a:t>Prof. Williams Oduro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4000" b="1" dirty="0">
                <a:solidFill>
                  <a:srgbClr val="0A688E"/>
                </a:solidFill>
              </a:rPr>
              <a:t>KNUST</a:t>
            </a:r>
            <a:endParaRPr sz="2000" dirty="0"/>
          </a:p>
        </p:txBody>
      </p:sp>
      <p:pic>
        <p:nvPicPr>
          <p:cNvPr id="7" name="Picture 6" descr="A person in a blue shirt&#10;&#10;Description automatically generated">
            <a:extLst>
              <a:ext uri="{FF2B5EF4-FFF2-40B4-BE49-F238E27FC236}">
                <a16:creationId xmlns:a16="http://schemas.microsoft.com/office/drawing/2014/main" id="{293F4047-6318-44F5-1E01-3A56A8681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86" y="971750"/>
            <a:ext cx="4914500" cy="4914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>
          <a:extLst>
            <a:ext uri="{FF2B5EF4-FFF2-40B4-BE49-F238E27FC236}">
              <a16:creationId xmlns:a16="http://schemas.microsoft.com/office/drawing/2014/main" id="{2F47E06C-FF82-7199-8BD0-2297C427B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">
            <a:extLst>
              <a:ext uri="{FF2B5EF4-FFF2-40B4-BE49-F238E27FC236}">
                <a16:creationId xmlns:a16="http://schemas.microsoft.com/office/drawing/2014/main" id="{0706D651-0A6F-ED50-ABC8-85DE996A81C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439301" y="1155033"/>
            <a:ext cx="5384709" cy="4902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GB" sz="4000" b="1" dirty="0">
              <a:solidFill>
                <a:srgbClr val="0A688E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GB" sz="4000" b="1" dirty="0">
              <a:solidFill>
                <a:srgbClr val="0A688E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4000" b="1" dirty="0">
                <a:solidFill>
                  <a:srgbClr val="0A688E"/>
                </a:solidFill>
              </a:rPr>
              <a:t>Mr. Wisdom </a:t>
            </a:r>
            <a:r>
              <a:rPr lang="en-GB" sz="4000" b="1" dirty="0" err="1">
                <a:solidFill>
                  <a:srgbClr val="0A688E"/>
                </a:solidFill>
              </a:rPr>
              <a:t>Togobo</a:t>
            </a:r>
            <a:endParaRPr lang="en-GB" sz="4000" b="1" dirty="0">
              <a:solidFill>
                <a:srgbClr val="0A688E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4000" b="1" dirty="0">
                <a:solidFill>
                  <a:srgbClr val="0A688E"/>
                </a:solidFill>
              </a:rPr>
              <a:t>BUI POWER</a:t>
            </a:r>
            <a:endParaRPr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8BAEC2-815A-8940-72D7-7763569B06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61260" y="971750"/>
            <a:ext cx="3985352" cy="49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67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>
          <a:extLst>
            <a:ext uri="{FF2B5EF4-FFF2-40B4-BE49-F238E27FC236}">
              <a16:creationId xmlns:a16="http://schemas.microsoft.com/office/drawing/2014/main" id="{19FFA29E-16AE-D747-7276-A79DF0C40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">
            <a:extLst>
              <a:ext uri="{FF2B5EF4-FFF2-40B4-BE49-F238E27FC236}">
                <a16:creationId xmlns:a16="http://schemas.microsoft.com/office/drawing/2014/main" id="{26A24B69-E895-DE46-39D6-A4267CE2034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439301" y="1155033"/>
            <a:ext cx="4675013" cy="4902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GB" sz="4000" b="1" dirty="0">
              <a:solidFill>
                <a:srgbClr val="0A688E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GB" sz="4000" b="1" dirty="0">
              <a:solidFill>
                <a:srgbClr val="0A688E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4000" b="1" dirty="0">
                <a:solidFill>
                  <a:srgbClr val="0A688E"/>
                </a:solidFill>
              </a:rPr>
              <a:t>Mr. Patrick </a:t>
            </a:r>
            <a:r>
              <a:rPr lang="en-GB" sz="4000" b="1" dirty="0" err="1">
                <a:solidFill>
                  <a:srgbClr val="0A688E"/>
                </a:solidFill>
              </a:rPr>
              <a:t>Antwi</a:t>
            </a:r>
            <a:endParaRPr lang="en-GB" sz="4000" b="1" dirty="0">
              <a:solidFill>
                <a:srgbClr val="0A688E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4000" b="1" dirty="0">
                <a:solidFill>
                  <a:srgbClr val="0A688E"/>
                </a:solidFill>
              </a:rPr>
              <a:t>PURC</a:t>
            </a:r>
            <a:endParaRPr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298FE0-1914-0FD5-7C7D-D494B2F835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7675" y="1589314"/>
            <a:ext cx="5769586" cy="375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61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3827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36">
          <a:extLst>
            <a:ext uri="{FF2B5EF4-FFF2-40B4-BE49-F238E27FC236}">
              <a16:creationId xmlns:a16="http://schemas.microsoft.com/office/drawing/2014/main" id="{AC0A784F-DB85-6C89-8597-1FE2CF19D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">
            <a:extLst>
              <a:ext uri="{FF2B5EF4-FFF2-40B4-BE49-F238E27FC236}">
                <a16:creationId xmlns:a16="http://schemas.microsoft.com/office/drawing/2014/main" id="{06E65826-5C36-3D92-1583-70DE24D1F4D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439301" y="1155033"/>
            <a:ext cx="5384709" cy="4902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GB" sz="4000" b="1" dirty="0">
              <a:solidFill>
                <a:srgbClr val="0A688E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GB" sz="4000" b="1" dirty="0">
              <a:solidFill>
                <a:srgbClr val="0A688E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4000" b="1" dirty="0" err="1">
                <a:solidFill>
                  <a:srgbClr val="0A688E"/>
                </a:solidFill>
              </a:rPr>
              <a:t>Dr.</a:t>
            </a:r>
            <a:r>
              <a:rPr lang="en-GB" sz="4000" b="1" dirty="0">
                <a:solidFill>
                  <a:srgbClr val="0A688E"/>
                </a:solidFill>
              </a:rPr>
              <a:t> Stefan Wolf</a:t>
            </a:r>
            <a:endParaRPr lang="en-GB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5A9ABD-6947-6A90-1D42-5DF8C10E38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800"/>
          <a:stretch/>
        </p:blipFill>
        <p:spPr>
          <a:xfrm>
            <a:off x="1317172" y="1155033"/>
            <a:ext cx="4218489" cy="429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901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FBEF1"/>
      </a:accent1>
      <a:accent2>
        <a:srgbClr val="00820F"/>
      </a:accent2>
      <a:accent3>
        <a:srgbClr val="A5A5A5"/>
      </a:accent3>
      <a:accent4>
        <a:srgbClr val="FFF901"/>
      </a:accent4>
      <a:accent5>
        <a:srgbClr val="833C0B"/>
      </a:accent5>
      <a:accent6>
        <a:srgbClr val="6F3B55"/>
      </a:accent6>
      <a:hlink>
        <a:srgbClr val="0095B8"/>
      </a:hlink>
      <a:folHlink>
        <a:srgbClr val="00EAE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33</Words>
  <Application>Microsoft Office PowerPoint</Application>
  <PresentationFormat>Widescreen</PresentationFormat>
  <Paragraphs>23</Paragraphs>
  <Slides>7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Century Gothic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Samuel Akowuah Okyereh</dc:creator>
  <cp:lastModifiedBy>Sam Gyamfi</cp:lastModifiedBy>
  <cp:revision>5</cp:revision>
  <dcterms:created xsi:type="dcterms:W3CDTF">2020-02-15T11:27:00Z</dcterms:created>
  <dcterms:modified xsi:type="dcterms:W3CDTF">2024-03-19T07:16:21Z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1033-11.2.0.9150</vt:lpwstr>
  </property>
</Properties>
</file>