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58" r:id="rId4"/>
    <p:sldId id="307" r:id="rId5"/>
    <p:sldId id="293" r:id="rId6"/>
    <p:sldId id="295" r:id="rId7"/>
    <p:sldId id="296" r:id="rId8"/>
    <p:sldId id="299" r:id="rId9"/>
    <p:sldId id="298" r:id="rId10"/>
    <p:sldId id="290" r:id="rId11"/>
    <p:sldId id="302" r:id="rId12"/>
    <p:sldId id="312" r:id="rId13"/>
    <p:sldId id="313" r:id="rId14"/>
    <p:sldId id="315" r:id="rId15"/>
    <p:sldId id="316" r:id="rId16"/>
    <p:sldId id="317" r:id="rId17"/>
    <p:sldId id="297" r:id="rId18"/>
    <p:sldId id="309" r:id="rId19"/>
    <p:sldId id="303" r:id="rId20"/>
    <p:sldId id="304" r:id="rId21"/>
    <p:sldId id="308" r:id="rId22"/>
    <p:sldId id="310" r:id="rId23"/>
    <p:sldId id="289"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cees" initials="R" lastIdx="1" clrIdx="0">
    <p:extLst>
      <p:ext uri="{19B8F6BF-5375-455C-9EA6-DF929625EA0E}">
        <p15:presenceInfo xmlns:p15="http://schemas.microsoft.com/office/powerpoint/2012/main" userId="0a3a43b00da47ac6"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6E6"/>
    <a:srgbClr val="0E8CBE"/>
    <a:srgbClr val="0A688E"/>
    <a:srgbClr val="028403"/>
    <a:srgbClr val="650506"/>
    <a:srgbClr val="00820F"/>
    <a:srgbClr val="3FBEF1"/>
    <a:srgbClr val="109CD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34603" autoAdjust="0"/>
    <p:restoredTop sz="86406" autoAdjust="0"/>
  </p:normalViewPr>
  <p:slideViewPr>
    <p:cSldViewPr snapToGrid="0">
      <p:cViewPr varScale="1">
        <p:scale>
          <a:sx n="61" d="100"/>
          <a:sy n="61" d="100"/>
        </p:scale>
        <p:origin x="-20" y="48"/>
      </p:cViewPr>
      <p:guideLst/>
    </p:cSldViewPr>
  </p:slideViewPr>
  <p:outlineViewPr>
    <p:cViewPr>
      <p:scale>
        <a:sx n="33" d="100"/>
        <a:sy n="33" d="100"/>
      </p:scale>
      <p:origin x="0" y="-1232"/>
    </p:cViewPr>
  </p:outlineViewPr>
  <p:notesTextViewPr>
    <p:cViewPr>
      <p:scale>
        <a:sx n="3" d="2"/>
        <a:sy n="3" d="2"/>
      </p:scale>
      <p:origin x="0" y="0"/>
    </p:cViewPr>
  </p:notesTextViewPr>
  <p:sorterViewPr>
    <p:cViewPr varScale="1">
      <p:scale>
        <a:sx n="100" d="100"/>
        <a:sy n="100" d="100"/>
      </p:scale>
      <p:origin x="0" y="-784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0A22C83-D651-451E-B469-0F9A57E7D4AC}" type="doc">
      <dgm:prSet loTypeId="urn:microsoft.com/office/officeart/2005/8/layout/process3" loCatId="process" qsTypeId="urn:microsoft.com/office/officeart/2005/8/quickstyle/simple1" qsCatId="simple" csTypeId="urn:microsoft.com/office/officeart/2005/8/colors/accent1_2" csCatId="accent1" phldr="1"/>
      <dgm:spPr/>
      <dgm:t>
        <a:bodyPr/>
        <a:lstStyle/>
        <a:p>
          <a:endParaRPr lang="en-US"/>
        </a:p>
      </dgm:t>
    </dgm:pt>
    <dgm:pt modelId="{6B8A4E33-0909-48AB-8ABB-20B25B238706}">
      <dgm:prSet phldrT="[Text]" custT="1"/>
      <dgm:spPr/>
      <dgm:t>
        <a:bodyPr/>
        <a:lstStyle/>
        <a:p>
          <a:r>
            <a:rPr lang="en-US" sz="2000" b="1" dirty="0"/>
            <a:t>Planning Stage</a:t>
          </a:r>
        </a:p>
      </dgm:t>
    </dgm:pt>
    <dgm:pt modelId="{7DE0EB9D-4B73-4546-896C-E51F2E5C60B1}" type="parTrans" cxnId="{69E7B54B-6865-422C-9461-2ADDB4068FFE}">
      <dgm:prSet/>
      <dgm:spPr/>
      <dgm:t>
        <a:bodyPr/>
        <a:lstStyle/>
        <a:p>
          <a:endParaRPr lang="en-US"/>
        </a:p>
      </dgm:t>
    </dgm:pt>
    <dgm:pt modelId="{035335C7-070D-4C6A-9CCE-9584CE3AC68A}" type="sibTrans" cxnId="{69E7B54B-6865-422C-9461-2ADDB4068FFE}">
      <dgm:prSet/>
      <dgm:spPr/>
      <dgm:t>
        <a:bodyPr/>
        <a:lstStyle/>
        <a:p>
          <a:endParaRPr lang="en-US"/>
        </a:p>
      </dgm:t>
    </dgm:pt>
    <dgm:pt modelId="{C329FC7E-4BDD-4B13-A8EA-98850F410998}">
      <dgm:prSet phldrT="[Text]"/>
      <dgm:spPr/>
      <dgm:t>
        <a:bodyPr/>
        <a:lstStyle/>
        <a:p>
          <a:r>
            <a:rPr lang="en-US" b="1" dirty="0">
              <a:solidFill>
                <a:schemeClr val="tx1"/>
              </a:solidFill>
            </a:rPr>
            <a:t>Stakeholder engagement</a:t>
          </a:r>
          <a:endParaRPr lang="en-US" b="0" dirty="0">
            <a:solidFill>
              <a:schemeClr val="accent2"/>
            </a:solidFill>
          </a:endParaRPr>
        </a:p>
      </dgm:t>
    </dgm:pt>
    <dgm:pt modelId="{763358A2-D35D-4978-8A00-994F832FDDAF}" type="parTrans" cxnId="{BECC42C4-6716-444C-AE95-7B22480F3D67}">
      <dgm:prSet/>
      <dgm:spPr/>
      <dgm:t>
        <a:bodyPr/>
        <a:lstStyle/>
        <a:p>
          <a:endParaRPr lang="en-US"/>
        </a:p>
      </dgm:t>
    </dgm:pt>
    <dgm:pt modelId="{7365E8F6-0977-4730-8A78-02E9856F320E}" type="sibTrans" cxnId="{BECC42C4-6716-444C-AE95-7B22480F3D67}">
      <dgm:prSet/>
      <dgm:spPr/>
      <dgm:t>
        <a:bodyPr/>
        <a:lstStyle/>
        <a:p>
          <a:endParaRPr lang="en-US"/>
        </a:p>
      </dgm:t>
    </dgm:pt>
    <dgm:pt modelId="{BE6915C8-6710-41BF-A161-63A94D2F454A}">
      <dgm:prSet phldrT="[Text]" custT="1"/>
      <dgm:spPr/>
      <dgm:t>
        <a:bodyPr/>
        <a:lstStyle/>
        <a:p>
          <a:r>
            <a:rPr lang="en-US" sz="2000" b="1" dirty="0"/>
            <a:t>Integration Technique</a:t>
          </a:r>
        </a:p>
      </dgm:t>
    </dgm:pt>
    <dgm:pt modelId="{A8DEFFA0-AD31-40B0-B0C9-E8EC9811F430}" type="parTrans" cxnId="{494FC6B2-71AC-4EEF-AB0A-EA77BDB9871D}">
      <dgm:prSet/>
      <dgm:spPr/>
      <dgm:t>
        <a:bodyPr/>
        <a:lstStyle/>
        <a:p>
          <a:endParaRPr lang="en-US"/>
        </a:p>
      </dgm:t>
    </dgm:pt>
    <dgm:pt modelId="{70E8C92D-337D-401A-87E2-A41318539A95}" type="sibTrans" cxnId="{494FC6B2-71AC-4EEF-AB0A-EA77BDB9871D}">
      <dgm:prSet/>
      <dgm:spPr/>
      <dgm:t>
        <a:bodyPr/>
        <a:lstStyle/>
        <a:p>
          <a:endParaRPr lang="en-US"/>
        </a:p>
      </dgm:t>
    </dgm:pt>
    <dgm:pt modelId="{7C36E699-94F8-40FF-9AB3-896329319728}">
      <dgm:prSet phldrT="[Text]"/>
      <dgm:spPr/>
      <dgm:t>
        <a:bodyPr/>
        <a:lstStyle/>
        <a:p>
          <a:r>
            <a:rPr lang="en-US" b="1" dirty="0"/>
            <a:t>Existing Courses</a:t>
          </a:r>
        </a:p>
      </dgm:t>
    </dgm:pt>
    <dgm:pt modelId="{92BF8320-414C-4B5A-B335-52651D2EE36B}" type="parTrans" cxnId="{038AA5DF-3C65-442F-B51C-B08A585DD678}">
      <dgm:prSet/>
      <dgm:spPr/>
      <dgm:t>
        <a:bodyPr/>
        <a:lstStyle/>
        <a:p>
          <a:endParaRPr lang="en-US"/>
        </a:p>
      </dgm:t>
    </dgm:pt>
    <dgm:pt modelId="{77DA4A0D-30B5-4028-BA7E-24ED79064851}" type="sibTrans" cxnId="{038AA5DF-3C65-442F-B51C-B08A585DD678}">
      <dgm:prSet/>
      <dgm:spPr/>
      <dgm:t>
        <a:bodyPr/>
        <a:lstStyle/>
        <a:p>
          <a:endParaRPr lang="en-US"/>
        </a:p>
      </dgm:t>
    </dgm:pt>
    <dgm:pt modelId="{F046B391-5C5F-4A73-9725-CC48575D2148}">
      <dgm:prSet/>
      <dgm:spPr/>
      <dgm:t>
        <a:bodyPr/>
        <a:lstStyle/>
        <a:p>
          <a:r>
            <a:rPr lang="en-US" b="1" dirty="0"/>
            <a:t>Sustainability Integrated </a:t>
          </a:r>
        </a:p>
      </dgm:t>
    </dgm:pt>
    <dgm:pt modelId="{C952A98E-47FD-427B-9371-FC077F98C959}" type="parTrans" cxnId="{C8FB2CF2-C591-40BC-8D31-36BF71B37450}">
      <dgm:prSet/>
      <dgm:spPr/>
      <dgm:t>
        <a:bodyPr/>
        <a:lstStyle/>
        <a:p>
          <a:endParaRPr lang="en-US"/>
        </a:p>
      </dgm:t>
    </dgm:pt>
    <dgm:pt modelId="{7C195568-4F10-4DB3-B5D7-3419042B5CD1}" type="sibTrans" cxnId="{C8FB2CF2-C591-40BC-8D31-36BF71B37450}">
      <dgm:prSet/>
      <dgm:spPr/>
      <dgm:t>
        <a:bodyPr/>
        <a:lstStyle/>
        <a:p>
          <a:endParaRPr lang="en-US"/>
        </a:p>
      </dgm:t>
    </dgm:pt>
    <dgm:pt modelId="{95ACAAD8-CBBC-4CB0-BA4A-5F545FFDC6D6}">
      <dgm:prSet phldrT="[Text]"/>
      <dgm:spPr/>
      <dgm:t>
        <a:bodyPr/>
        <a:lstStyle/>
        <a:p>
          <a:endParaRPr lang="en-US" dirty="0"/>
        </a:p>
      </dgm:t>
    </dgm:pt>
    <dgm:pt modelId="{48E8D0BA-9DF8-40D2-AAB3-191AD338A48E}" type="parTrans" cxnId="{886ADE99-921A-4D88-BBB5-CBA8CFAB3DB4}">
      <dgm:prSet/>
      <dgm:spPr/>
      <dgm:t>
        <a:bodyPr/>
        <a:lstStyle/>
        <a:p>
          <a:endParaRPr lang="en-US"/>
        </a:p>
      </dgm:t>
    </dgm:pt>
    <dgm:pt modelId="{56367940-6FE9-4FCD-9D8B-0EAF043AFD1F}" type="sibTrans" cxnId="{886ADE99-921A-4D88-BBB5-CBA8CFAB3DB4}">
      <dgm:prSet/>
      <dgm:spPr/>
      <dgm:t>
        <a:bodyPr/>
        <a:lstStyle/>
        <a:p>
          <a:endParaRPr lang="en-US"/>
        </a:p>
      </dgm:t>
    </dgm:pt>
    <dgm:pt modelId="{4EBB56DF-F4F3-4852-A3DB-3B3067EE1C27}">
      <dgm:prSet phldrT="[Text]"/>
      <dgm:spPr/>
      <dgm:t>
        <a:bodyPr/>
        <a:lstStyle/>
        <a:p>
          <a:r>
            <a:rPr lang="en-US" b="0" dirty="0">
              <a:solidFill>
                <a:schemeClr val="accent2"/>
              </a:solidFill>
            </a:rPr>
            <a:t>(both internal and external)</a:t>
          </a:r>
        </a:p>
      </dgm:t>
    </dgm:pt>
    <dgm:pt modelId="{41782370-78BB-4F0F-8EBD-3FDDA13764DD}" type="sibTrans" cxnId="{E108F2A9-4C32-400F-8B6A-4EA9BDC442ED}">
      <dgm:prSet/>
      <dgm:spPr/>
      <dgm:t>
        <a:bodyPr/>
        <a:lstStyle/>
        <a:p>
          <a:endParaRPr lang="en-US"/>
        </a:p>
      </dgm:t>
    </dgm:pt>
    <dgm:pt modelId="{B684808C-5488-48F2-8C62-634FDCD78D30}" type="parTrans" cxnId="{E108F2A9-4C32-400F-8B6A-4EA9BDC442ED}">
      <dgm:prSet/>
      <dgm:spPr/>
      <dgm:t>
        <a:bodyPr/>
        <a:lstStyle/>
        <a:p>
          <a:endParaRPr lang="en-US"/>
        </a:p>
      </dgm:t>
    </dgm:pt>
    <dgm:pt modelId="{CA7E9F29-015F-4B01-BBBE-8D0A1CB5D16D}">
      <dgm:prSet phldrT="[Text]"/>
      <dgm:spPr/>
      <dgm:t>
        <a:bodyPr/>
        <a:lstStyle/>
        <a:p>
          <a:r>
            <a:rPr lang="en-US" b="1" dirty="0"/>
            <a:t>New Courses development</a:t>
          </a:r>
        </a:p>
      </dgm:t>
    </dgm:pt>
    <dgm:pt modelId="{DC33A316-E150-44A8-A9BC-D2E0E51F32FA}" type="parTrans" cxnId="{50D3A4E0-39B1-439D-A3AA-E59F5802E0DC}">
      <dgm:prSet/>
      <dgm:spPr/>
      <dgm:t>
        <a:bodyPr/>
        <a:lstStyle/>
        <a:p>
          <a:endParaRPr lang="en-US"/>
        </a:p>
      </dgm:t>
    </dgm:pt>
    <dgm:pt modelId="{D71C47FE-49FB-441C-BFEE-6E9C98D82FB6}" type="sibTrans" cxnId="{50D3A4E0-39B1-439D-A3AA-E59F5802E0DC}">
      <dgm:prSet/>
      <dgm:spPr/>
      <dgm:t>
        <a:bodyPr/>
        <a:lstStyle/>
        <a:p>
          <a:endParaRPr lang="en-US"/>
        </a:p>
      </dgm:t>
    </dgm:pt>
    <dgm:pt modelId="{F072A93F-646A-418D-9C09-11A812960DFE}">
      <dgm:prSet/>
      <dgm:spPr/>
      <dgm:t>
        <a:bodyPr/>
        <a:lstStyle/>
        <a:p>
          <a:r>
            <a:rPr lang="en-US" b="1" dirty="0"/>
            <a:t>Curriculum Redesigned</a:t>
          </a:r>
        </a:p>
      </dgm:t>
    </dgm:pt>
    <dgm:pt modelId="{A5EE5595-E3CB-4B5F-99E0-B4A11439F745}" type="parTrans" cxnId="{FC3FC394-9878-4E04-95B6-C6FBFC319CFD}">
      <dgm:prSet/>
      <dgm:spPr/>
      <dgm:t>
        <a:bodyPr/>
        <a:lstStyle/>
        <a:p>
          <a:endParaRPr lang="en-US"/>
        </a:p>
      </dgm:t>
    </dgm:pt>
    <dgm:pt modelId="{EC45193A-02B7-4889-9BA4-3198F474B817}" type="sibTrans" cxnId="{FC3FC394-9878-4E04-95B6-C6FBFC319CFD}">
      <dgm:prSet/>
      <dgm:spPr/>
      <dgm:t>
        <a:bodyPr/>
        <a:lstStyle/>
        <a:p>
          <a:endParaRPr lang="en-US"/>
        </a:p>
      </dgm:t>
    </dgm:pt>
    <dgm:pt modelId="{C1EF6AAF-F0B0-49D5-803D-8D7152A4333A}" type="pres">
      <dgm:prSet presAssocID="{D0A22C83-D651-451E-B469-0F9A57E7D4AC}" presName="linearFlow" presStyleCnt="0">
        <dgm:presLayoutVars>
          <dgm:dir/>
          <dgm:animLvl val="lvl"/>
          <dgm:resizeHandles val="exact"/>
        </dgm:presLayoutVars>
      </dgm:prSet>
      <dgm:spPr/>
    </dgm:pt>
    <dgm:pt modelId="{C87F7714-9634-4B14-A38A-A5FFBF40346F}" type="pres">
      <dgm:prSet presAssocID="{6B8A4E33-0909-48AB-8ABB-20B25B238706}" presName="composite" presStyleCnt="0"/>
      <dgm:spPr/>
    </dgm:pt>
    <dgm:pt modelId="{91992E12-98AE-4DE2-A7A5-425A75CAB1E4}" type="pres">
      <dgm:prSet presAssocID="{6B8A4E33-0909-48AB-8ABB-20B25B238706}" presName="parTx" presStyleLbl="node1" presStyleIdx="0" presStyleCnt="3">
        <dgm:presLayoutVars>
          <dgm:chMax val="0"/>
          <dgm:chPref val="0"/>
          <dgm:bulletEnabled val="1"/>
        </dgm:presLayoutVars>
      </dgm:prSet>
      <dgm:spPr/>
    </dgm:pt>
    <dgm:pt modelId="{9D484831-7A0E-4E35-878C-D210263F5BC5}" type="pres">
      <dgm:prSet presAssocID="{6B8A4E33-0909-48AB-8ABB-20B25B238706}" presName="parSh" presStyleLbl="node1" presStyleIdx="0" presStyleCnt="3"/>
      <dgm:spPr/>
    </dgm:pt>
    <dgm:pt modelId="{36342E08-962C-43EC-ACA8-780746E44904}" type="pres">
      <dgm:prSet presAssocID="{6B8A4E33-0909-48AB-8ABB-20B25B238706}" presName="desTx" presStyleLbl="fgAcc1" presStyleIdx="0" presStyleCnt="3" custScaleX="107643" custScaleY="102895" custLinFactNeighborX="1517" custLinFactNeighborY="11822">
        <dgm:presLayoutVars>
          <dgm:bulletEnabled val="1"/>
        </dgm:presLayoutVars>
      </dgm:prSet>
      <dgm:spPr/>
    </dgm:pt>
    <dgm:pt modelId="{F2572394-B268-4997-BF25-8E3EAF092A9D}" type="pres">
      <dgm:prSet presAssocID="{035335C7-070D-4C6A-9CCE-9584CE3AC68A}" presName="sibTrans" presStyleLbl="sibTrans2D1" presStyleIdx="0" presStyleCnt="2"/>
      <dgm:spPr/>
    </dgm:pt>
    <dgm:pt modelId="{4CE2EB56-BE83-4F17-99ED-540DE6CDE9D4}" type="pres">
      <dgm:prSet presAssocID="{035335C7-070D-4C6A-9CCE-9584CE3AC68A}" presName="connTx" presStyleLbl="sibTrans2D1" presStyleIdx="0" presStyleCnt="2"/>
      <dgm:spPr/>
    </dgm:pt>
    <dgm:pt modelId="{CD8E459E-ECC7-4ADC-91C5-82354B5FE832}" type="pres">
      <dgm:prSet presAssocID="{BE6915C8-6710-41BF-A161-63A94D2F454A}" presName="composite" presStyleCnt="0"/>
      <dgm:spPr/>
    </dgm:pt>
    <dgm:pt modelId="{EF98A4A4-D159-4756-976E-61976D0EF4CC}" type="pres">
      <dgm:prSet presAssocID="{BE6915C8-6710-41BF-A161-63A94D2F454A}" presName="parTx" presStyleLbl="node1" presStyleIdx="0" presStyleCnt="3">
        <dgm:presLayoutVars>
          <dgm:chMax val="0"/>
          <dgm:chPref val="0"/>
          <dgm:bulletEnabled val="1"/>
        </dgm:presLayoutVars>
      </dgm:prSet>
      <dgm:spPr/>
    </dgm:pt>
    <dgm:pt modelId="{1157D654-47CD-458E-B384-A00763BA1E43}" type="pres">
      <dgm:prSet presAssocID="{BE6915C8-6710-41BF-A161-63A94D2F454A}" presName="parSh" presStyleLbl="node1" presStyleIdx="1" presStyleCnt="3"/>
      <dgm:spPr/>
    </dgm:pt>
    <dgm:pt modelId="{95765DBF-CA46-414C-840B-9FAE2DFDC8D6}" type="pres">
      <dgm:prSet presAssocID="{BE6915C8-6710-41BF-A161-63A94D2F454A}" presName="desTx" presStyleLbl="fgAcc1" presStyleIdx="1" presStyleCnt="3" custScaleX="114336" custScaleY="95953" custLinFactNeighborX="-8594" custLinFactNeighborY="6306">
        <dgm:presLayoutVars>
          <dgm:bulletEnabled val="1"/>
        </dgm:presLayoutVars>
      </dgm:prSet>
      <dgm:spPr/>
    </dgm:pt>
    <dgm:pt modelId="{C6A3FB90-D7DE-43CF-A9A9-6A78459990FC}" type="pres">
      <dgm:prSet presAssocID="{70E8C92D-337D-401A-87E2-A41318539A95}" presName="sibTrans" presStyleLbl="sibTrans2D1" presStyleIdx="1" presStyleCnt="2"/>
      <dgm:spPr/>
    </dgm:pt>
    <dgm:pt modelId="{2F4AD814-D07F-4655-AF31-88A250D29F22}" type="pres">
      <dgm:prSet presAssocID="{70E8C92D-337D-401A-87E2-A41318539A95}" presName="connTx" presStyleLbl="sibTrans2D1" presStyleIdx="1" presStyleCnt="2"/>
      <dgm:spPr/>
    </dgm:pt>
    <dgm:pt modelId="{F8CF7F57-6A10-4E4A-B5B1-11AABD863025}" type="pres">
      <dgm:prSet presAssocID="{F046B391-5C5F-4A73-9725-CC48575D2148}" presName="composite" presStyleCnt="0"/>
      <dgm:spPr/>
    </dgm:pt>
    <dgm:pt modelId="{F15A482C-1ADC-41A3-A15B-6B37A626FE82}" type="pres">
      <dgm:prSet presAssocID="{F046B391-5C5F-4A73-9725-CC48575D2148}" presName="parTx" presStyleLbl="node1" presStyleIdx="1" presStyleCnt="3">
        <dgm:presLayoutVars>
          <dgm:chMax val="0"/>
          <dgm:chPref val="0"/>
          <dgm:bulletEnabled val="1"/>
        </dgm:presLayoutVars>
      </dgm:prSet>
      <dgm:spPr/>
    </dgm:pt>
    <dgm:pt modelId="{F588C294-650F-470E-AD64-DD0731ED618B}" type="pres">
      <dgm:prSet presAssocID="{F046B391-5C5F-4A73-9725-CC48575D2148}" presName="parSh" presStyleLbl="node1" presStyleIdx="2" presStyleCnt="3"/>
      <dgm:spPr/>
    </dgm:pt>
    <dgm:pt modelId="{18043E8D-C39A-46BD-9914-3884957FE60C}" type="pres">
      <dgm:prSet presAssocID="{F046B391-5C5F-4A73-9725-CC48575D2148}" presName="desTx" presStyleLbl="fgAcc1" presStyleIdx="2" presStyleCnt="3">
        <dgm:presLayoutVars>
          <dgm:bulletEnabled val="1"/>
        </dgm:presLayoutVars>
      </dgm:prSet>
      <dgm:spPr/>
    </dgm:pt>
  </dgm:ptLst>
  <dgm:cxnLst>
    <dgm:cxn modelId="{5EB2F900-B610-466B-86A1-524C8B7D23DB}" type="presOf" srcId="{BE6915C8-6710-41BF-A161-63A94D2F454A}" destId="{EF98A4A4-D159-4756-976E-61976D0EF4CC}" srcOrd="0" destOrd="0" presId="urn:microsoft.com/office/officeart/2005/8/layout/process3"/>
    <dgm:cxn modelId="{838E1802-E49B-4C1A-9B02-54B1121C6548}" type="presOf" srcId="{70E8C92D-337D-401A-87E2-A41318539A95}" destId="{C6A3FB90-D7DE-43CF-A9A9-6A78459990FC}" srcOrd="0" destOrd="0" presId="urn:microsoft.com/office/officeart/2005/8/layout/process3"/>
    <dgm:cxn modelId="{F860970E-8622-42A1-8A4C-BDE70E4694B5}" type="presOf" srcId="{4EBB56DF-F4F3-4852-A3DB-3B3067EE1C27}" destId="{36342E08-962C-43EC-ACA8-780746E44904}" srcOrd="0" destOrd="1" presId="urn:microsoft.com/office/officeart/2005/8/layout/process3"/>
    <dgm:cxn modelId="{69E23710-97AF-4903-8762-2DD08CD47463}" type="presOf" srcId="{035335C7-070D-4C6A-9CCE-9584CE3AC68A}" destId="{F2572394-B268-4997-BF25-8E3EAF092A9D}" srcOrd="0" destOrd="0" presId="urn:microsoft.com/office/officeart/2005/8/layout/process3"/>
    <dgm:cxn modelId="{60C49D2D-A574-4DD3-B7B5-428061B71262}" type="presOf" srcId="{70E8C92D-337D-401A-87E2-A41318539A95}" destId="{2F4AD814-D07F-4655-AF31-88A250D29F22}" srcOrd="1" destOrd="0" presId="urn:microsoft.com/office/officeart/2005/8/layout/process3"/>
    <dgm:cxn modelId="{48C4D433-43FA-40ED-B111-7BFB25C210D9}" type="presOf" srcId="{F046B391-5C5F-4A73-9725-CC48575D2148}" destId="{F15A482C-1ADC-41A3-A15B-6B37A626FE82}" srcOrd="0" destOrd="0" presId="urn:microsoft.com/office/officeart/2005/8/layout/process3"/>
    <dgm:cxn modelId="{71EB6747-6E92-4E18-B616-9BCFB5C258B2}" type="presOf" srcId="{95ACAAD8-CBBC-4CB0-BA4A-5F545FFDC6D6}" destId="{36342E08-962C-43EC-ACA8-780746E44904}" srcOrd="0" destOrd="2" presId="urn:microsoft.com/office/officeart/2005/8/layout/process3"/>
    <dgm:cxn modelId="{69E7B54B-6865-422C-9461-2ADDB4068FFE}" srcId="{D0A22C83-D651-451E-B469-0F9A57E7D4AC}" destId="{6B8A4E33-0909-48AB-8ABB-20B25B238706}" srcOrd="0" destOrd="0" parTransId="{7DE0EB9D-4B73-4546-896C-E51F2E5C60B1}" sibTransId="{035335C7-070D-4C6A-9CCE-9584CE3AC68A}"/>
    <dgm:cxn modelId="{7EE49D4D-C0CD-4FAE-881E-04B353609857}" type="presOf" srcId="{6B8A4E33-0909-48AB-8ABB-20B25B238706}" destId="{9D484831-7A0E-4E35-878C-D210263F5BC5}" srcOrd="1" destOrd="0" presId="urn:microsoft.com/office/officeart/2005/8/layout/process3"/>
    <dgm:cxn modelId="{DC2F7D6F-DC9D-462C-9BA1-208C2702573F}" type="presOf" srcId="{7C36E699-94F8-40FF-9AB3-896329319728}" destId="{95765DBF-CA46-414C-840B-9FAE2DFDC8D6}" srcOrd="0" destOrd="0" presId="urn:microsoft.com/office/officeart/2005/8/layout/process3"/>
    <dgm:cxn modelId="{3E0C9273-6647-4326-BB2B-D5AD68379D0E}" type="presOf" srcId="{6B8A4E33-0909-48AB-8ABB-20B25B238706}" destId="{91992E12-98AE-4DE2-A7A5-425A75CAB1E4}" srcOrd="0" destOrd="0" presId="urn:microsoft.com/office/officeart/2005/8/layout/process3"/>
    <dgm:cxn modelId="{33460E90-45C6-44C0-9BA5-D01B01638474}" type="presOf" srcId="{F072A93F-646A-418D-9C09-11A812960DFE}" destId="{18043E8D-C39A-46BD-9914-3884957FE60C}" srcOrd="0" destOrd="0" presId="urn:microsoft.com/office/officeart/2005/8/layout/process3"/>
    <dgm:cxn modelId="{FC3FC394-9878-4E04-95B6-C6FBFC319CFD}" srcId="{F046B391-5C5F-4A73-9725-CC48575D2148}" destId="{F072A93F-646A-418D-9C09-11A812960DFE}" srcOrd="0" destOrd="0" parTransId="{A5EE5595-E3CB-4B5F-99E0-B4A11439F745}" sibTransId="{EC45193A-02B7-4889-9BA4-3198F474B817}"/>
    <dgm:cxn modelId="{886ADE99-921A-4D88-BBB5-CBA8CFAB3DB4}" srcId="{6B8A4E33-0909-48AB-8ABB-20B25B238706}" destId="{95ACAAD8-CBBC-4CB0-BA4A-5F545FFDC6D6}" srcOrd="2" destOrd="0" parTransId="{48E8D0BA-9DF8-40D2-AAB3-191AD338A48E}" sibTransId="{56367940-6FE9-4FCD-9D8B-0EAF043AFD1F}"/>
    <dgm:cxn modelId="{D199CEA0-E4A3-4FFD-A9E5-A31F2A2B6628}" type="presOf" srcId="{F046B391-5C5F-4A73-9725-CC48575D2148}" destId="{F588C294-650F-470E-AD64-DD0731ED618B}" srcOrd="1" destOrd="0" presId="urn:microsoft.com/office/officeart/2005/8/layout/process3"/>
    <dgm:cxn modelId="{E108F2A9-4C32-400F-8B6A-4EA9BDC442ED}" srcId="{6B8A4E33-0909-48AB-8ABB-20B25B238706}" destId="{4EBB56DF-F4F3-4852-A3DB-3B3067EE1C27}" srcOrd="1" destOrd="0" parTransId="{B684808C-5488-48F2-8C62-634FDCD78D30}" sibTransId="{41782370-78BB-4F0F-8EBD-3FDDA13764DD}"/>
    <dgm:cxn modelId="{494FC6B2-71AC-4EEF-AB0A-EA77BDB9871D}" srcId="{D0A22C83-D651-451E-B469-0F9A57E7D4AC}" destId="{BE6915C8-6710-41BF-A161-63A94D2F454A}" srcOrd="1" destOrd="0" parTransId="{A8DEFFA0-AD31-40B0-B0C9-E8EC9811F430}" sibTransId="{70E8C92D-337D-401A-87E2-A41318539A95}"/>
    <dgm:cxn modelId="{9153F1B3-0860-41FA-980E-18FDE2262D77}" type="presOf" srcId="{CA7E9F29-015F-4B01-BBBE-8D0A1CB5D16D}" destId="{95765DBF-CA46-414C-840B-9FAE2DFDC8D6}" srcOrd="0" destOrd="1" presId="urn:microsoft.com/office/officeart/2005/8/layout/process3"/>
    <dgm:cxn modelId="{14B99ABA-2F0F-416A-9CC5-A6EC95C1DDF8}" type="presOf" srcId="{BE6915C8-6710-41BF-A161-63A94D2F454A}" destId="{1157D654-47CD-458E-B384-A00763BA1E43}" srcOrd="1" destOrd="0" presId="urn:microsoft.com/office/officeart/2005/8/layout/process3"/>
    <dgm:cxn modelId="{BECC42C4-6716-444C-AE95-7B22480F3D67}" srcId="{6B8A4E33-0909-48AB-8ABB-20B25B238706}" destId="{C329FC7E-4BDD-4B13-A8EA-98850F410998}" srcOrd="0" destOrd="0" parTransId="{763358A2-D35D-4978-8A00-994F832FDDAF}" sibTransId="{7365E8F6-0977-4730-8A78-02E9856F320E}"/>
    <dgm:cxn modelId="{66C4B8D5-F33C-49E0-85E9-F1A7D95EC335}" type="presOf" srcId="{C329FC7E-4BDD-4B13-A8EA-98850F410998}" destId="{36342E08-962C-43EC-ACA8-780746E44904}" srcOrd="0" destOrd="0" presId="urn:microsoft.com/office/officeart/2005/8/layout/process3"/>
    <dgm:cxn modelId="{038AA5DF-3C65-442F-B51C-B08A585DD678}" srcId="{BE6915C8-6710-41BF-A161-63A94D2F454A}" destId="{7C36E699-94F8-40FF-9AB3-896329319728}" srcOrd="0" destOrd="0" parTransId="{92BF8320-414C-4B5A-B335-52651D2EE36B}" sibTransId="{77DA4A0D-30B5-4028-BA7E-24ED79064851}"/>
    <dgm:cxn modelId="{50D3A4E0-39B1-439D-A3AA-E59F5802E0DC}" srcId="{BE6915C8-6710-41BF-A161-63A94D2F454A}" destId="{CA7E9F29-015F-4B01-BBBE-8D0A1CB5D16D}" srcOrd="1" destOrd="0" parTransId="{DC33A316-E150-44A8-A9BC-D2E0E51F32FA}" sibTransId="{D71C47FE-49FB-441C-BFEE-6E9C98D82FB6}"/>
    <dgm:cxn modelId="{2061E4E0-895D-42DA-B288-18D152188C23}" type="presOf" srcId="{D0A22C83-D651-451E-B469-0F9A57E7D4AC}" destId="{C1EF6AAF-F0B0-49D5-803D-8D7152A4333A}" srcOrd="0" destOrd="0" presId="urn:microsoft.com/office/officeart/2005/8/layout/process3"/>
    <dgm:cxn modelId="{B8439BE4-FB23-419B-885B-AC0E1382A05C}" type="presOf" srcId="{035335C7-070D-4C6A-9CCE-9584CE3AC68A}" destId="{4CE2EB56-BE83-4F17-99ED-540DE6CDE9D4}" srcOrd="1" destOrd="0" presId="urn:microsoft.com/office/officeart/2005/8/layout/process3"/>
    <dgm:cxn modelId="{C8FB2CF2-C591-40BC-8D31-36BF71B37450}" srcId="{D0A22C83-D651-451E-B469-0F9A57E7D4AC}" destId="{F046B391-5C5F-4A73-9725-CC48575D2148}" srcOrd="2" destOrd="0" parTransId="{C952A98E-47FD-427B-9371-FC077F98C959}" sibTransId="{7C195568-4F10-4DB3-B5D7-3419042B5CD1}"/>
    <dgm:cxn modelId="{1F3CAD64-503A-4E7F-A18F-BD4497B40E2D}" type="presParOf" srcId="{C1EF6AAF-F0B0-49D5-803D-8D7152A4333A}" destId="{C87F7714-9634-4B14-A38A-A5FFBF40346F}" srcOrd="0" destOrd="0" presId="urn:microsoft.com/office/officeart/2005/8/layout/process3"/>
    <dgm:cxn modelId="{8D50ED34-A0A7-4D19-855E-9522D7FA46E4}" type="presParOf" srcId="{C87F7714-9634-4B14-A38A-A5FFBF40346F}" destId="{91992E12-98AE-4DE2-A7A5-425A75CAB1E4}" srcOrd="0" destOrd="0" presId="urn:microsoft.com/office/officeart/2005/8/layout/process3"/>
    <dgm:cxn modelId="{3309CDC6-3891-4464-8830-A537A28E76DD}" type="presParOf" srcId="{C87F7714-9634-4B14-A38A-A5FFBF40346F}" destId="{9D484831-7A0E-4E35-878C-D210263F5BC5}" srcOrd="1" destOrd="0" presId="urn:microsoft.com/office/officeart/2005/8/layout/process3"/>
    <dgm:cxn modelId="{33BFD54C-F372-454B-AF09-FB1C3CC7A7AD}" type="presParOf" srcId="{C87F7714-9634-4B14-A38A-A5FFBF40346F}" destId="{36342E08-962C-43EC-ACA8-780746E44904}" srcOrd="2" destOrd="0" presId="urn:microsoft.com/office/officeart/2005/8/layout/process3"/>
    <dgm:cxn modelId="{C8794B50-F5E7-4C1E-889D-BE8A41AC200F}" type="presParOf" srcId="{C1EF6AAF-F0B0-49D5-803D-8D7152A4333A}" destId="{F2572394-B268-4997-BF25-8E3EAF092A9D}" srcOrd="1" destOrd="0" presId="urn:microsoft.com/office/officeart/2005/8/layout/process3"/>
    <dgm:cxn modelId="{5149441E-ED0E-4611-867D-D7F0EC21B335}" type="presParOf" srcId="{F2572394-B268-4997-BF25-8E3EAF092A9D}" destId="{4CE2EB56-BE83-4F17-99ED-540DE6CDE9D4}" srcOrd="0" destOrd="0" presId="urn:microsoft.com/office/officeart/2005/8/layout/process3"/>
    <dgm:cxn modelId="{4F627863-4EE0-4464-92AD-C14DB33770BA}" type="presParOf" srcId="{C1EF6AAF-F0B0-49D5-803D-8D7152A4333A}" destId="{CD8E459E-ECC7-4ADC-91C5-82354B5FE832}" srcOrd="2" destOrd="0" presId="urn:microsoft.com/office/officeart/2005/8/layout/process3"/>
    <dgm:cxn modelId="{F3C2BC3A-AEB1-4109-9963-01CB751ACFB2}" type="presParOf" srcId="{CD8E459E-ECC7-4ADC-91C5-82354B5FE832}" destId="{EF98A4A4-D159-4756-976E-61976D0EF4CC}" srcOrd="0" destOrd="0" presId="urn:microsoft.com/office/officeart/2005/8/layout/process3"/>
    <dgm:cxn modelId="{DCB822AF-5CD2-496A-8E88-42C5A983B889}" type="presParOf" srcId="{CD8E459E-ECC7-4ADC-91C5-82354B5FE832}" destId="{1157D654-47CD-458E-B384-A00763BA1E43}" srcOrd="1" destOrd="0" presId="urn:microsoft.com/office/officeart/2005/8/layout/process3"/>
    <dgm:cxn modelId="{7BEE16AC-6C8B-469E-BC77-004889823B1F}" type="presParOf" srcId="{CD8E459E-ECC7-4ADC-91C5-82354B5FE832}" destId="{95765DBF-CA46-414C-840B-9FAE2DFDC8D6}" srcOrd="2" destOrd="0" presId="urn:microsoft.com/office/officeart/2005/8/layout/process3"/>
    <dgm:cxn modelId="{9B509680-2D00-4E23-B5C9-E613B17D75D0}" type="presParOf" srcId="{C1EF6AAF-F0B0-49D5-803D-8D7152A4333A}" destId="{C6A3FB90-D7DE-43CF-A9A9-6A78459990FC}" srcOrd="3" destOrd="0" presId="urn:microsoft.com/office/officeart/2005/8/layout/process3"/>
    <dgm:cxn modelId="{F95F5E7D-2A31-45D7-B521-CA56518A4597}" type="presParOf" srcId="{C6A3FB90-D7DE-43CF-A9A9-6A78459990FC}" destId="{2F4AD814-D07F-4655-AF31-88A250D29F22}" srcOrd="0" destOrd="0" presId="urn:microsoft.com/office/officeart/2005/8/layout/process3"/>
    <dgm:cxn modelId="{224E43FE-4D73-4D66-99FD-A35A47F938B7}" type="presParOf" srcId="{C1EF6AAF-F0B0-49D5-803D-8D7152A4333A}" destId="{F8CF7F57-6A10-4E4A-B5B1-11AABD863025}" srcOrd="4" destOrd="0" presId="urn:microsoft.com/office/officeart/2005/8/layout/process3"/>
    <dgm:cxn modelId="{DA66703C-1CD6-4CD3-BE59-36D79FA57EC6}" type="presParOf" srcId="{F8CF7F57-6A10-4E4A-B5B1-11AABD863025}" destId="{F15A482C-1ADC-41A3-A15B-6B37A626FE82}" srcOrd="0" destOrd="0" presId="urn:microsoft.com/office/officeart/2005/8/layout/process3"/>
    <dgm:cxn modelId="{788C3FBE-6A36-4CF4-A879-356295E24682}" type="presParOf" srcId="{F8CF7F57-6A10-4E4A-B5B1-11AABD863025}" destId="{F588C294-650F-470E-AD64-DD0731ED618B}" srcOrd="1" destOrd="0" presId="urn:microsoft.com/office/officeart/2005/8/layout/process3"/>
    <dgm:cxn modelId="{330344D9-54CD-4B37-B840-6D1590E3BCAF}" type="presParOf" srcId="{F8CF7F57-6A10-4E4A-B5B1-11AABD863025}" destId="{18043E8D-C39A-46BD-9914-3884957FE60C}" srcOrd="2" destOrd="0" presId="urn:microsoft.com/office/officeart/2005/8/layout/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A6B3D7E-1B65-4488-8D59-CBD6A724D45B}"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en-GB"/>
        </a:p>
      </dgm:t>
    </dgm:pt>
    <dgm:pt modelId="{30BC5461-E926-4F4E-9AD1-3925371C4A04}">
      <dgm:prSet phldrT="[Text]" custT="1"/>
      <dgm:spPr/>
      <dgm:t>
        <a:bodyPr/>
        <a:lstStyle/>
        <a:p>
          <a:r>
            <a:rPr lang="en-GB" sz="3600" dirty="0"/>
            <a:t>SCL</a:t>
          </a:r>
        </a:p>
      </dgm:t>
    </dgm:pt>
    <dgm:pt modelId="{87AB4BBA-A4F8-4AF4-A45B-CE7423938965}" type="parTrans" cxnId="{47FA528A-CA69-4488-BACA-11F3C61D3683}">
      <dgm:prSet/>
      <dgm:spPr/>
      <dgm:t>
        <a:bodyPr/>
        <a:lstStyle/>
        <a:p>
          <a:endParaRPr lang="en-GB"/>
        </a:p>
      </dgm:t>
    </dgm:pt>
    <dgm:pt modelId="{F80EA142-FB3F-44CD-B98F-19B06EF3F0A4}" type="sibTrans" cxnId="{47FA528A-CA69-4488-BACA-11F3C61D3683}">
      <dgm:prSet/>
      <dgm:spPr/>
      <dgm:t>
        <a:bodyPr/>
        <a:lstStyle/>
        <a:p>
          <a:endParaRPr lang="en-GB"/>
        </a:p>
      </dgm:t>
    </dgm:pt>
    <dgm:pt modelId="{23359C11-D6E8-4550-9219-B4AAED70A311}">
      <dgm:prSet phldrT="[Text]" custT="1"/>
      <dgm:spPr/>
      <dgm:t>
        <a:bodyPr/>
        <a:lstStyle/>
        <a:p>
          <a:r>
            <a:rPr lang="en-GB" sz="2400" dirty="0"/>
            <a:t>Problem Solving Skills</a:t>
          </a:r>
        </a:p>
      </dgm:t>
    </dgm:pt>
    <dgm:pt modelId="{053CDD4D-97F3-460A-A063-256C3499C19E}" type="parTrans" cxnId="{24413A7D-E5DA-47AC-A53C-FBEE318EB719}">
      <dgm:prSet/>
      <dgm:spPr/>
      <dgm:t>
        <a:bodyPr/>
        <a:lstStyle/>
        <a:p>
          <a:endParaRPr lang="en-GB"/>
        </a:p>
      </dgm:t>
    </dgm:pt>
    <dgm:pt modelId="{60180738-81C9-4CF2-B9F4-3A4515652867}" type="sibTrans" cxnId="{24413A7D-E5DA-47AC-A53C-FBEE318EB719}">
      <dgm:prSet/>
      <dgm:spPr/>
      <dgm:t>
        <a:bodyPr/>
        <a:lstStyle/>
        <a:p>
          <a:endParaRPr lang="en-GB"/>
        </a:p>
      </dgm:t>
    </dgm:pt>
    <dgm:pt modelId="{B280E5A2-6DC4-4E5A-9DE7-D03D5C4452E9}">
      <dgm:prSet phldrT="[Text]" custT="1"/>
      <dgm:spPr/>
      <dgm:t>
        <a:bodyPr/>
        <a:lstStyle/>
        <a:p>
          <a:r>
            <a:rPr lang="en-GB" sz="2400" dirty="0"/>
            <a:t>Develop critical thinking Skills</a:t>
          </a:r>
        </a:p>
      </dgm:t>
    </dgm:pt>
    <dgm:pt modelId="{C87623C9-1C83-4ADE-98AE-6BD79927BCC8}" type="parTrans" cxnId="{C379677D-4FBA-4548-AB83-F91A42BBAA10}">
      <dgm:prSet/>
      <dgm:spPr/>
      <dgm:t>
        <a:bodyPr/>
        <a:lstStyle/>
        <a:p>
          <a:endParaRPr lang="en-GB"/>
        </a:p>
      </dgm:t>
    </dgm:pt>
    <dgm:pt modelId="{C5D5C32A-102C-47E3-8F3E-03B60BD5628C}" type="sibTrans" cxnId="{C379677D-4FBA-4548-AB83-F91A42BBAA10}">
      <dgm:prSet/>
      <dgm:spPr/>
      <dgm:t>
        <a:bodyPr/>
        <a:lstStyle/>
        <a:p>
          <a:endParaRPr lang="en-GB"/>
        </a:p>
      </dgm:t>
    </dgm:pt>
    <dgm:pt modelId="{701E2B02-8D44-4FBB-AE4B-23A2F5FC60E0}">
      <dgm:prSet phldrT="[Text]" custT="1"/>
      <dgm:spPr/>
      <dgm:t>
        <a:bodyPr/>
        <a:lstStyle/>
        <a:p>
          <a:r>
            <a:rPr lang="en-GB" sz="2400" dirty="0"/>
            <a:t>Communication  Skills</a:t>
          </a:r>
        </a:p>
      </dgm:t>
    </dgm:pt>
    <dgm:pt modelId="{F3B61C3E-24CA-480A-B2A7-6B39DE9E4B0E}" type="parTrans" cxnId="{2B81AE14-2A05-4FDF-AF96-D39EDDE6C0E0}">
      <dgm:prSet/>
      <dgm:spPr/>
      <dgm:t>
        <a:bodyPr/>
        <a:lstStyle/>
        <a:p>
          <a:endParaRPr lang="en-GB"/>
        </a:p>
      </dgm:t>
    </dgm:pt>
    <dgm:pt modelId="{BC2AFF1F-9C28-46C0-B56A-31D50780D9BF}" type="sibTrans" cxnId="{2B81AE14-2A05-4FDF-AF96-D39EDDE6C0E0}">
      <dgm:prSet/>
      <dgm:spPr/>
      <dgm:t>
        <a:bodyPr/>
        <a:lstStyle/>
        <a:p>
          <a:endParaRPr lang="en-GB"/>
        </a:p>
      </dgm:t>
    </dgm:pt>
    <dgm:pt modelId="{0C733D3F-16EB-4F01-820E-7E44DA09D540}">
      <dgm:prSet phldrT="[Text]" custT="1"/>
      <dgm:spPr/>
      <dgm:t>
        <a:bodyPr/>
        <a:lstStyle/>
        <a:p>
          <a:r>
            <a:rPr lang="en-GB" sz="2400" dirty="0"/>
            <a:t>Problem Identification</a:t>
          </a:r>
        </a:p>
      </dgm:t>
    </dgm:pt>
    <dgm:pt modelId="{1C1DF794-C542-4F48-B150-85BC6A16B220}" type="parTrans" cxnId="{91DE1391-C6BC-4CA9-AB68-2AAD278B2192}">
      <dgm:prSet/>
      <dgm:spPr/>
      <dgm:t>
        <a:bodyPr/>
        <a:lstStyle/>
        <a:p>
          <a:endParaRPr lang="en-GB"/>
        </a:p>
      </dgm:t>
    </dgm:pt>
    <dgm:pt modelId="{089AE029-787F-499A-B9C6-C2B92A3452CE}" type="sibTrans" cxnId="{91DE1391-C6BC-4CA9-AB68-2AAD278B2192}">
      <dgm:prSet/>
      <dgm:spPr/>
      <dgm:t>
        <a:bodyPr/>
        <a:lstStyle/>
        <a:p>
          <a:endParaRPr lang="en-GB"/>
        </a:p>
      </dgm:t>
    </dgm:pt>
    <dgm:pt modelId="{7F5ADCCF-4175-4535-BC5F-7F604A9AE1EC}">
      <dgm:prSet phldrT="[Text]" custT="1"/>
      <dgm:spPr/>
      <dgm:t>
        <a:bodyPr/>
        <a:lstStyle/>
        <a:p>
          <a:r>
            <a:rPr lang="en-GB" sz="2400" dirty="0"/>
            <a:t>Problem Analysis</a:t>
          </a:r>
        </a:p>
      </dgm:t>
    </dgm:pt>
    <dgm:pt modelId="{34685D71-9865-4434-8C26-7B99101C2B7C}" type="parTrans" cxnId="{CBD6EA6B-599E-42FB-A253-0895737E869B}">
      <dgm:prSet/>
      <dgm:spPr/>
      <dgm:t>
        <a:bodyPr/>
        <a:lstStyle/>
        <a:p>
          <a:endParaRPr lang="en-GB"/>
        </a:p>
      </dgm:t>
    </dgm:pt>
    <dgm:pt modelId="{CFA5F397-5671-49A7-8E32-4596926329E6}" type="sibTrans" cxnId="{CBD6EA6B-599E-42FB-A253-0895737E869B}">
      <dgm:prSet/>
      <dgm:spPr/>
      <dgm:t>
        <a:bodyPr/>
        <a:lstStyle/>
        <a:p>
          <a:endParaRPr lang="en-GB"/>
        </a:p>
      </dgm:t>
    </dgm:pt>
    <dgm:pt modelId="{DB829B94-CAAB-4FA3-B4FF-77F90A83EBF8}" type="pres">
      <dgm:prSet presAssocID="{AA6B3D7E-1B65-4488-8D59-CBD6A724D45B}" presName="cycle" presStyleCnt="0">
        <dgm:presLayoutVars>
          <dgm:chMax val="1"/>
          <dgm:dir/>
          <dgm:animLvl val="ctr"/>
          <dgm:resizeHandles val="exact"/>
        </dgm:presLayoutVars>
      </dgm:prSet>
      <dgm:spPr/>
    </dgm:pt>
    <dgm:pt modelId="{5C570290-9ACC-4901-805C-E2763181C9EC}" type="pres">
      <dgm:prSet presAssocID="{30BC5461-E926-4F4E-9AD1-3925371C4A04}" presName="centerShape" presStyleLbl="node0" presStyleIdx="0" presStyleCnt="1"/>
      <dgm:spPr/>
    </dgm:pt>
    <dgm:pt modelId="{0ABC56AA-B8E7-4773-9753-7B4B924E3A50}" type="pres">
      <dgm:prSet presAssocID="{053CDD4D-97F3-460A-A063-256C3499C19E}" presName="parTrans" presStyleLbl="bgSibTrans2D1" presStyleIdx="0" presStyleCnt="5"/>
      <dgm:spPr/>
    </dgm:pt>
    <dgm:pt modelId="{4BFB2EAF-92E2-4979-A425-ACD2B627C542}" type="pres">
      <dgm:prSet presAssocID="{23359C11-D6E8-4550-9219-B4AAED70A311}" presName="node" presStyleLbl="node1" presStyleIdx="0" presStyleCnt="5">
        <dgm:presLayoutVars>
          <dgm:bulletEnabled val="1"/>
        </dgm:presLayoutVars>
      </dgm:prSet>
      <dgm:spPr/>
    </dgm:pt>
    <dgm:pt modelId="{5F21BA10-6AF8-4B83-91A2-971D1C767D3F}" type="pres">
      <dgm:prSet presAssocID="{C87623C9-1C83-4ADE-98AE-6BD79927BCC8}" presName="parTrans" presStyleLbl="bgSibTrans2D1" presStyleIdx="1" presStyleCnt="5"/>
      <dgm:spPr/>
    </dgm:pt>
    <dgm:pt modelId="{F89BDA45-389F-4800-8291-382AA217FCC0}" type="pres">
      <dgm:prSet presAssocID="{B280E5A2-6DC4-4E5A-9DE7-D03D5C4452E9}" presName="node" presStyleLbl="node1" presStyleIdx="1" presStyleCnt="5" custScaleX="140523" custRadScaleRad="112769" custRadScaleInc="-25873">
        <dgm:presLayoutVars>
          <dgm:bulletEnabled val="1"/>
        </dgm:presLayoutVars>
      </dgm:prSet>
      <dgm:spPr/>
    </dgm:pt>
    <dgm:pt modelId="{AA964AFC-5766-427F-99D7-66A27F128B05}" type="pres">
      <dgm:prSet presAssocID="{F3B61C3E-24CA-480A-B2A7-6B39DE9E4B0E}" presName="parTrans" presStyleLbl="bgSibTrans2D1" presStyleIdx="2" presStyleCnt="5"/>
      <dgm:spPr/>
    </dgm:pt>
    <dgm:pt modelId="{34B59FAB-79AF-41CA-AEDD-971EE6BB7887}" type="pres">
      <dgm:prSet presAssocID="{701E2B02-8D44-4FBB-AE4B-23A2F5FC60E0}" presName="node" presStyleLbl="node1" presStyleIdx="2" presStyleCnt="5" custScaleX="121849">
        <dgm:presLayoutVars>
          <dgm:bulletEnabled val="1"/>
        </dgm:presLayoutVars>
      </dgm:prSet>
      <dgm:spPr/>
    </dgm:pt>
    <dgm:pt modelId="{3ED493D9-16C7-4CD4-9421-8A3D2C8D6202}" type="pres">
      <dgm:prSet presAssocID="{1C1DF794-C542-4F48-B150-85BC6A16B220}" presName="parTrans" presStyleLbl="bgSibTrans2D1" presStyleIdx="3" presStyleCnt="5"/>
      <dgm:spPr/>
    </dgm:pt>
    <dgm:pt modelId="{527D6BA2-4EF0-4013-AC3C-34B4D839CD9A}" type="pres">
      <dgm:prSet presAssocID="{0C733D3F-16EB-4F01-820E-7E44DA09D540}" presName="node" presStyleLbl="node1" presStyleIdx="3" presStyleCnt="5" custScaleX="137391" custRadScaleRad="112243" custRadScaleInc="20065">
        <dgm:presLayoutVars>
          <dgm:bulletEnabled val="1"/>
        </dgm:presLayoutVars>
      </dgm:prSet>
      <dgm:spPr/>
    </dgm:pt>
    <dgm:pt modelId="{77013B9C-3A8F-4774-BBB0-619B5ED2AFFD}" type="pres">
      <dgm:prSet presAssocID="{34685D71-9865-4434-8C26-7B99101C2B7C}" presName="parTrans" presStyleLbl="bgSibTrans2D1" presStyleIdx="4" presStyleCnt="5"/>
      <dgm:spPr/>
    </dgm:pt>
    <dgm:pt modelId="{1FF94394-2B9E-48DB-88A9-FF8BAA71E9E0}" type="pres">
      <dgm:prSet presAssocID="{7F5ADCCF-4175-4535-BC5F-7F604A9AE1EC}" presName="node" presStyleLbl="node1" presStyleIdx="4" presStyleCnt="5">
        <dgm:presLayoutVars>
          <dgm:bulletEnabled val="1"/>
        </dgm:presLayoutVars>
      </dgm:prSet>
      <dgm:spPr/>
    </dgm:pt>
  </dgm:ptLst>
  <dgm:cxnLst>
    <dgm:cxn modelId="{2B81AE14-2A05-4FDF-AF96-D39EDDE6C0E0}" srcId="{30BC5461-E926-4F4E-9AD1-3925371C4A04}" destId="{701E2B02-8D44-4FBB-AE4B-23A2F5FC60E0}" srcOrd="2" destOrd="0" parTransId="{F3B61C3E-24CA-480A-B2A7-6B39DE9E4B0E}" sibTransId="{BC2AFF1F-9C28-46C0-B56A-31D50780D9BF}"/>
    <dgm:cxn modelId="{4AE2EF15-4569-4767-9E55-2AF12C4011A6}" type="presOf" srcId="{30BC5461-E926-4F4E-9AD1-3925371C4A04}" destId="{5C570290-9ACC-4901-805C-E2763181C9EC}" srcOrd="0" destOrd="0" presId="urn:microsoft.com/office/officeart/2005/8/layout/radial4"/>
    <dgm:cxn modelId="{6B4EFC21-52D6-4791-9016-AD7B83CB9FE7}" type="presOf" srcId="{23359C11-D6E8-4550-9219-B4AAED70A311}" destId="{4BFB2EAF-92E2-4979-A425-ACD2B627C542}" srcOrd="0" destOrd="0" presId="urn:microsoft.com/office/officeart/2005/8/layout/radial4"/>
    <dgm:cxn modelId="{DE1AE328-FF4C-4C85-9D2F-212ECECAB4BD}" type="presOf" srcId="{701E2B02-8D44-4FBB-AE4B-23A2F5FC60E0}" destId="{34B59FAB-79AF-41CA-AEDD-971EE6BB7887}" srcOrd="0" destOrd="0" presId="urn:microsoft.com/office/officeart/2005/8/layout/radial4"/>
    <dgm:cxn modelId="{86CA4633-7435-44AB-A086-A07041E3B621}" type="presOf" srcId="{AA6B3D7E-1B65-4488-8D59-CBD6A724D45B}" destId="{DB829B94-CAAB-4FA3-B4FF-77F90A83EBF8}" srcOrd="0" destOrd="0" presId="urn:microsoft.com/office/officeart/2005/8/layout/radial4"/>
    <dgm:cxn modelId="{A2020D38-7E1A-4C64-96D6-4A6D5BA949AA}" type="presOf" srcId="{B280E5A2-6DC4-4E5A-9DE7-D03D5C4452E9}" destId="{F89BDA45-389F-4800-8291-382AA217FCC0}" srcOrd="0" destOrd="0" presId="urn:microsoft.com/office/officeart/2005/8/layout/radial4"/>
    <dgm:cxn modelId="{8405C95D-C1D2-401D-A373-8DAD308C9176}" type="presOf" srcId="{F3B61C3E-24CA-480A-B2A7-6B39DE9E4B0E}" destId="{AA964AFC-5766-427F-99D7-66A27F128B05}" srcOrd="0" destOrd="0" presId="urn:microsoft.com/office/officeart/2005/8/layout/radial4"/>
    <dgm:cxn modelId="{CBD6EA6B-599E-42FB-A253-0895737E869B}" srcId="{30BC5461-E926-4F4E-9AD1-3925371C4A04}" destId="{7F5ADCCF-4175-4535-BC5F-7F604A9AE1EC}" srcOrd="4" destOrd="0" parTransId="{34685D71-9865-4434-8C26-7B99101C2B7C}" sibTransId="{CFA5F397-5671-49A7-8E32-4596926329E6}"/>
    <dgm:cxn modelId="{D7B56B70-4389-48CE-A9A4-8962C431D3B5}" type="presOf" srcId="{053CDD4D-97F3-460A-A063-256C3499C19E}" destId="{0ABC56AA-B8E7-4773-9753-7B4B924E3A50}" srcOrd="0" destOrd="0" presId="urn:microsoft.com/office/officeart/2005/8/layout/radial4"/>
    <dgm:cxn modelId="{3C7BE157-64F4-4FB4-9F4D-53A7E9F354E1}" type="presOf" srcId="{C87623C9-1C83-4ADE-98AE-6BD79927BCC8}" destId="{5F21BA10-6AF8-4B83-91A2-971D1C767D3F}" srcOrd="0" destOrd="0" presId="urn:microsoft.com/office/officeart/2005/8/layout/radial4"/>
    <dgm:cxn modelId="{24413A7D-E5DA-47AC-A53C-FBEE318EB719}" srcId="{30BC5461-E926-4F4E-9AD1-3925371C4A04}" destId="{23359C11-D6E8-4550-9219-B4AAED70A311}" srcOrd="0" destOrd="0" parTransId="{053CDD4D-97F3-460A-A063-256C3499C19E}" sibTransId="{60180738-81C9-4CF2-B9F4-3A4515652867}"/>
    <dgm:cxn modelId="{C379677D-4FBA-4548-AB83-F91A42BBAA10}" srcId="{30BC5461-E926-4F4E-9AD1-3925371C4A04}" destId="{B280E5A2-6DC4-4E5A-9DE7-D03D5C4452E9}" srcOrd="1" destOrd="0" parTransId="{C87623C9-1C83-4ADE-98AE-6BD79927BCC8}" sibTransId="{C5D5C32A-102C-47E3-8F3E-03B60BD5628C}"/>
    <dgm:cxn modelId="{47FA528A-CA69-4488-BACA-11F3C61D3683}" srcId="{AA6B3D7E-1B65-4488-8D59-CBD6A724D45B}" destId="{30BC5461-E926-4F4E-9AD1-3925371C4A04}" srcOrd="0" destOrd="0" parTransId="{87AB4BBA-A4F8-4AF4-A45B-CE7423938965}" sibTransId="{F80EA142-FB3F-44CD-B98F-19B06EF3F0A4}"/>
    <dgm:cxn modelId="{91DE1391-C6BC-4CA9-AB68-2AAD278B2192}" srcId="{30BC5461-E926-4F4E-9AD1-3925371C4A04}" destId="{0C733D3F-16EB-4F01-820E-7E44DA09D540}" srcOrd="3" destOrd="0" parTransId="{1C1DF794-C542-4F48-B150-85BC6A16B220}" sibTransId="{089AE029-787F-499A-B9C6-C2B92A3452CE}"/>
    <dgm:cxn modelId="{109CD19F-E1C5-4A0A-86CA-C0A520B85BC9}" type="presOf" srcId="{0C733D3F-16EB-4F01-820E-7E44DA09D540}" destId="{527D6BA2-4EF0-4013-AC3C-34B4D839CD9A}" srcOrd="0" destOrd="0" presId="urn:microsoft.com/office/officeart/2005/8/layout/radial4"/>
    <dgm:cxn modelId="{5AAB5DAD-AFE2-41B5-BE7E-37888D2FBEFD}" type="presOf" srcId="{7F5ADCCF-4175-4535-BC5F-7F604A9AE1EC}" destId="{1FF94394-2B9E-48DB-88A9-FF8BAA71E9E0}" srcOrd="0" destOrd="0" presId="urn:microsoft.com/office/officeart/2005/8/layout/radial4"/>
    <dgm:cxn modelId="{5188AAD2-A891-485D-BBEE-CC55C43697D4}" type="presOf" srcId="{34685D71-9865-4434-8C26-7B99101C2B7C}" destId="{77013B9C-3A8F-4774-BBB0-619B5ED2AFFD}" srcOrd="0" destOrd="0" presId="urn:microsoft.com/office/officeart/2005/8/layout/radial4"/>
    <dgm:cxn modelId="{EEA0E2E4-9E45-4BC4-902A-82D9AA6CCDF2}" type="presOf" srcId="{1C1DF794-C542-4F48-B150-85BC6A16B220}" destId="{3ED493D9-16C7-4CD4-9421-8A3D2C8D6202}" srcOrd="0" destOrd="0" presId="urn:microsoft.com/office/officeart/2005/8/layout/radial4"/>
    <dgm:cxn modelId="{99056E96-1D6A-43AE-911D-E0E5C33199F2}" type="presParOf" srcId="{DB829B94-CAAB-4FA3-B4FF-77F90A83EBF8}" destId="{5C570290-9ACC-4901-805C-E2763181C9EC}" srcOrd="0" destOrd="0" presId="urn:microsoft.com/office/officeart/2005/8/layout/radial4"/>
    <dgm:cxn modelId="{45CE66F8-2E81-43BD-93D7-64EBF31C03C9}" type="presParOf" srcId="{DB829B94-CAAB-4FA3-B4FF-77F90A83EBF8}" destId="{0ABC56AA-B8E7-4773-9753-7B4B924E3A50}" srcOrd="1" destOrd="0" presId="urn:microsoft.com/office/officeart/2005/8/layout/radial4"/>
    <dgm:cxn modelId="{667E38B0-F6B1-46DE-A3A6-76ADBD88E8F9}" type="presParOf" srcId="{DB829B94-CAAB-4FA3-B4FF-77F90A83EBF8}" destId="{4BFB2EAF-92E2-4979-A425-ACD2B627C542}" srcOrd="2" destOrd="0" presId="urn:microsoft.com/office/officeart/2005/8/layout/radial4"/>
    <dgm:cxn modelId="{68D528B4-15CC-4AF3-AD11-3806243E8C42}" type="presParOf" srcId="{DB829B94-CAAB-4FA3-B4FF-77F90A83EBF8}" destId="{5F21BA10-6AF8-4B83-91A2-971D1C767D3F}" srcOrd="3" destOrd="0" presId="urn:microsoft.com/office/officeart/2005/8/layout/radial4"/>
    <dgm:cxn modelId="{3B1ACF30-63C3-4AE3-A9B9-141AE50539B8}" type="presParOf" srcId="{DB829B94-CAAB-4FA3-B4FF-77F90A83EBF8}" destId="{F89BDA45-389F-4800-8291-382AA217FCC0}" srcOrd="4" destOrd="0" presId="urn:microsoft.com/office/officeart/2005/8/layout/radial4"/>
    <dgm:cxn modelId="{0CF48A53-AA50-43DA-8922-A7996EF656EB}" type="presParOf" srcId="{DB829B94-CAAB-4FA3-B4FF-77F90A83EBF8}" destId="{AA964AFC-5766-427F-99D7-66A27F128B05}" srcOrd="5" destOrd="0" presId="urn:microsoft.com/office/officeart/2005/8/layout/radial4"/>
    <dgm:cxn modelId="{D90CF690-3106-4366-B26E-7A17E73C1238}" type="presParOf" srcId="{DB829B94-CAAB-4FA3-B4FF-77F90A83EBF8}" destId="{34B59FAB-79AF-41CA-AEDD-971EE6BB7887}" srcOrd="6" destOrd="0" presId="urn:microsoft.com/office/officeart/2005/8/layout/radial4"/>
    <dgm:cxn modelId="{4D60115F-56B9-4177-8E67-DB51DBC1D3BB}" type="presParOf" srcId="{DB829B94-CAAB-4FA3-B4FF-77F90A83EBF8}" destId="{3ED493D9-16C7-4CD4-9421-8A3D2C8D6202}" srcOrd="7" destOrd="0" presId="urn:microsoft.com/office/officeart/2005/8/layout/radial4"/>
    <dgm:cxn modelId="{4C3D87F3-C54A-4BC7-B558-40B791C8CC36}" type="presParOf" srcId="{DB829B94-CAAB-4FA3-B4FF-77F90A83EBF8}" destId="{527D6BA2-4EF0-4013-AC3C-34B4D839CD9A}" srcOrd="8" destOrd="0" presId="urn:microsoft.com/office/officeart/2005/8/layout/radial4"/>
    <dgm:cxn modelId="{31AD0719-03CF-4E81-8E4A-6024539E38BB}" type="presParOf" srcId="{DB829B94-CAAB-4FA3-B4FF-77F90A83EBF8}" destId="{77013B9C-3A8F-4774-BBB0-619B5ED2AFFD}" srcOrd="9" destOrd="0" presId="urn:microsoft.com/office/officeart/2005/8/layout/radial4"/>
    <dgm:cxn modelId="{0CB331F2-4988-49C2-A757-FC24F4306936}" type="presParOf" srcId="{DB829B94-CAAB-4FA3-B4FF-77F90A83EBF8}" destId="{1FF94394-2B9E-48DB-88A9-FF8BAA71E9E0}" srcOrd="10"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E4C2FB0-BA49-4054-87FE-317B0E8E4730}"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GB"/>
        </a:p>
      </dgm:t>
    </dgm:pt>
    <dgm:pt modelId="{F4087371-7CF8-421F-9399-D2EC17BA4FF6}">
      <dgm:prSet phldrT="[Text]" custT="1"/>
      <dgm:spPr/>
      <dgm:t>
        <a:bodyPr/>
        <a:lstStyle/>
        <a:p>
          <a:r>
            <a:rPr lang="en-US" sz="2200" b="0" dirty="0"/>
            <a:t>Autonomy and Responsibility </a:t>
          </a:r>
          <a:r>
            <a:rPr lang="en-US" sz="2200" dirty="0"/>
            <a:t>– Encouraging students to take ownership of their learning.</a:t>
          </a:r>
          <a:endParaRPr lang="en-GB" sz="2200" dirty="0"/>
        </a:p>
      </dgm:t>
    </dgm:pt>
    <dgm:pt modelId="{FC85BB94-B486-44C6-AD1D-019DC10F942A}" type="parTrans" cxnId="{76D4DD58-F554-4BBE-AC33-7F3E587D3A2A}">
      <dgm:prSet/>
      <dgm:spPr/>
      <dgm:t>
        <a:bodyPr/>
        <a:lstStyle/>
        <a:p>
          <a:endParaRPr lang="en-GB"/>
        </a:p>
      </dgm:t>
    </dgm:pt>
    <dgm:pt modelId="{C57E2E05-A9B4-4D4B-8803-D095DE1A20C4}" type="sibTrans" cxnId="{76D4DD58-F554-4BBE-AC33-7F3E587D3A2A}">
      <dgm:prSet/>
      <dgm:spPr/>
      <dgm:t>
        <a:bodyPr/>
        <a:lstStyle/>
        <a:p>
          <a:endParaRPr lang="en-GB"/>
        </a:p>
      </dgm:t>
    </dgm:pt>
    <dgm:pt modelId="{C31603FA-E611-49F0-A832-0F6A4EA2159B}">
      <dgm:prSet phldrT="[Text]"/>
      <dgm:spPr/>
      <dgm:t>
        <a:bodyPr/>
        <a:lstStyle/>
        <a:p>
          <a:r>
            <a:rPr lang="en-GB" dirty="0"/>
            <a:t>Collaborative Learning and Communication</a:t>
          </a:r>
        </a:p>
      </dgm:t>
    </dgm:pt>
    <dgm:pt modelId="{2433F780-D427-4C8F-AD7F-3C68F247552C}" type="parTrans" cxnId="{1000866F-254B-4DA9-9C26-8BF618BC6D07}">
      <dgm:prSet/>
      <dgm:spPr/>
      <dgm:t>
        <a:bodyPr/>
        <a:lstStyle/>
        <a:p>
          <a:endParaRPr lang="en-GB"/>
        </a:p>
      </dgm:t>
    </dgm:pt>
    <dgm:pt modelId="{337DB3EE-DDC6-4328-82C2-4B637233632A}" type="sibTrans" cxnId="{1000866F-254B-4DA9-9C26-8BF618BC6D07}">
      <dgm:prSet/>
      <dgm:spPr/>
      <dgm:t>
        <a:bodyPr/>
        <a:lstStyle/>
        <a:p>
          <a:endParaRPr lang="en-GB"/>
        </a:p>
      </dgm:t>
    </dgm:pt>
    <dgm:pt modelId="{79E0D3FA-D132-4422-8C2E-D2185B8EF273}">
      <dgm:prSet phldrT="[Text]"/>
      <dgm:spPr/>
      <dgm:t>
        <a:bodyPr/>
        <a:lstStyle/>
        <a:p>
          <a:r>
            <a:rPr lang="en-GB" dirty="0"/>
            <a:t>Critical Thinking and Problem Solving</a:t>
          </a:r>
        </a:p>
      </dgm:t>
    </dgm:pt>
    <dgm:pt modelId="{1D1ED290-11D8-44A4-8D07-2DB3456F585C}" type="parTrans" cxnId="{7E23935C-BAB4-4D82-A5C0-960B7DE76A2B}">
      <dgm:prSet/>
      <dgm:spPr/>
      <dgm:t>
        <a:bodyPr/>
        <a:lstStyle/>
        <a:p>
          <a:endParaRPr lang="en-GB"/>
        </a:p>
      </dgm:t>
    </dgm:pt>
    <dgm:pt modelId="{91D75F19-800D-486D-97E0-E3B3A4DC1A88}" type="sibTrans" cxnId="{7E23935C-BAB4-4D82-A5C0-960B7DE76A2B}">
      <dgm:prSet/>
      <dgm:spPr/>
      <dgm:t>
        <a:bodyPr/>
        <a:lstStyle/>
        <a:p>
          <a:endParaRPr lang="en-GB"/>
        </a:p>
      </dgm:t>
    </dgm:pt>
    <dgm:pt modelId="{CD00EAB8-4BCC-45AE-98A3-03A49A3E3023}">
      <dgm:prSet phldrT="[Text]"/>
      <dgm:spPr/>
      <dgm:t>
        <a:bodyPr/>
        <a:lstStyle/>
        <a:p>
          <a:r>
            <a:rPr lang="en-GB" dirty="0"/>
            <a:t>Creativity, Innovation, Entrepreneurship</a:t>
          </a:r>
        </a:p>
      </dgm:t>
    </dgm:pt>
    <dgm:pt modelId="{FD707C91-5802-47D1-853F-C91BC71C9497}" type="parTrans" cxnId="{AAB13D13-B8A1-4E14-9B04-8929DFF0F7AA}">
      <dgm:prSet/>
      <dgm:spPr/>
      <dgm:t>
        <a:bodyPr/>
        <a:lstStyle/>
        <a:p>
          <a:endParaRPr lang="en-GB"/>
        </a:p>
      </dgm:t>
    </dgm:pt>
    <dgm:pt modelId="{E2589481-43A2-4357-9EEA-9A4FE1C0E4E0}" type="sibTrans" cxnId="{AAB13D13-B8A1-4E14-9B04-8929DFF0F7AA}">
      <dgm:prSet/>
      <dgm:spPr/>
      <dgm:t>
        <a:bodyPr/>
        <a:lstStyle/>
        <a:p>
          <a:endParaRPr lang="en-GB"/>
        </a:p>
      </dgm:t>
    </dgm:pt>
    <dgm:pt modelId="{A7717771-E6CC-475C-9592-326507941987}">
      <dgm:prSet phldrT="[Text]"/>
      <dgm:spPr/>
      <dgm:t>
        <a:bodyPr/>
        <a:lstStyle/>
        <a:p>
          <a:r>
            <a:rPr lang="en-US" b="0" dirty="0"/>
            <a:t>Reflective Thinking and Self-Assessment</a:t>
          </a:r>
          <a:endParaRPr lang="en-GB" b="0" dirty="0"/>
        </a:p>
      </dgm:t>
    </dgm:pt>
    <dgm:pt modelId="{B2A13972-821F-49A7-975D-9D87BBE7C333}" type="parTrans" cxnId="{79A9358A-C403-4FF1-AE36-D64DEC33CF83}">
      <dgm:prSet/>
      <dgm:spPr/>
      <dgm:t>
        <a:bodyPr/>
        <a:lstStyle/>
        <a:p>
          <a:endParaRPr lang="en-GB"/>
        </a:p>
      </dgm:t>
    </dgm:pt>
    <dgm:pt modelId="{F3137CA6-492B-4721-A56C-17214BF472DF}" type="sibTrans" cxnId="{79A9358A-C403-4FF1-AE36-D64DEC33CF83}">
      <dgm:prSet/>
      <dgm:spPr/>
      <dgm:t>
        <a:bodyPr/>
        <a:lstStyle/>
        <a:p>
          <a:endParaRPr lang="en-GB"/>
        </a:p>
      </dgm:t>
    </dgm:pt>
    <dgm:pt modelId="{8A9E18CD-C370-4B45-BA39-A5A5F421054E}">
      <dgm:prSet phldrT="[Text]"/>
      <dgm:spPr/>
      <dgm:t>
        <a:bodyPr/>
        <a:lstStyle/>
        <a:p>
          <a:r>
            <a:rPr lang="en-GB" dirty="0"/>
            <a:t>Life long learning Attitudes</a:t>
          </a:r>
        </a:p>
      </dgm:t>
    </dgm:pt>
    <dgm:pt modelId="{98BA76DD-4F69-4D7E-A018-3752D1422E36}" type="parTrans" cxnId="{1A2E4E65-FFCB-4BFF-AB69-DA06490BD804}">
      <dgm:prSet/>
      <dgm:spPr/>
      <dgm:t>
        <a:bodyPr/>
        <a:lstStyle/>
        <a:p>
          <a:endParaRPr lang="en-GB"/>
        </a:p>
      </dgm:t>
    </dgm:pt>
    <dgm:pt modelId="{497E8CC8-2932-48B5-AAA1-8A21AC59E9D6}" type="sibTrans" cxnId="{1A2E4E65-FFCB-4BFF-AB69-DA06490BD804}">
      <dgm:prSet/>
      <dgm:spPr/>
      <dgm:t>
        <a:bodyPr/>
        <a:lstStyle/>
        <a:p>
          <a:endParaRPr lang="en-GB"/>
        </a:p>
      </dgm:t>
    </dgm:pt>
    <dgm:pt modelId="{A2F8CF1C-19A8-4C1D-B046-80B9BBD1A6DA}" type="pres">
      <dgm:prSet presAssocID="{AE4C2FB0-BA49-4054-87FE-317B0E8E4730}" presName="Name0" presStyleCnt="0">
        <dgm:presLayoutVars>
          <dgm:chMax val="7"/>
          <dgm:chPref val="7"/>
          <dgm:dir/>
        </dgm:presLayoutVars>
      </dgm:prSet>
      <dgm:spPr/>
    </dgm:pt>
    <dgm:pt modelId="{D770B3BA-0BDF-48E7-B0FF-558523B161EE}" type="pres">
      <dgm:prSet presAssocID="{AE4C2FB0-BA49-4054-87FE-317B0E8E4730}" presName="Name1" presStyleCnt="0"/>
      <dgm:spPr/>
    </dgm:pt>
    <dgm:pt modelId="{C55BBD97-5412-451D-A0BE-E1CEFD657568}" type="pres">
      <dgm:prSet presAssocID="{AE4C2FB0-BA49-4054-87FE-317B0E8E4730}" presName="cycle" presStyleCnt="0"/>
      <dgm:spPr/>
    </dgm:pt>
    <dgm:pt modelId="{26E52E89-05BA-4231-B756-DF1E7CBA4B3B}" type="pres">
      <dgm:prSet presAssocID="{AE4C2FB0-BA49-4054-87FE-317B0E8E4730}" presName="srcNode" presStyleLbl="node1" presStyleIdx="0" presStyleCnt="6"/>
      <dgm:spPr/>
    </dgm:pt>
    <dgm:pt modelId="{07FFCF18-3EB4-4114-AA2D-AA5A49EA0285}" type="pres">
      <dgm:prSet presAssocID="{AE4C2FB0-BA49-4054-87FE-317B0E8E4730}" presName="conn" presStyleLbl="parChTrans1D2" presStyleIdx="0" presStyleCnt="1"/>
      <dgm:spPr/>
    </dgm:pt>
    <dgm:pt modelId="{E2305C8E-2612-4180-A847-68B1814F6163}" type="pres">
      <dgm:prSet presAssocID="{AE4C2FB0-BA49-4054-87FE-317B0E8E4730}" presName="extraNode" presStyleLbl="node1" presStyleIdx="0" presStyleCnt="6"/>
      <dgm:spPr/>
    </dgm:pt>
    <dgm:pt modelId="{6B618B75-416A-4AB1-8C69-D8DFD3FB6CF4}" type="pres">
      <dgm:prSet presAssocID="{AE4C2FB0-BA49-4054-87FE-317B0E8E4730}" presName="dstNode" presStyleLbl="node1" presStyleIdx="0" presStyleCnt="6"/>
      <dgm:spPr/>
    </dgm:pt>
    <dgm:pt modelId="{4030434D-6E64-4C62-A730-7AE41A6393BD}" type="pres">
      <dgm:prSet presAssocID="{F4087371-7CF8-421F-9399-D2EC17BA4FF6}" presName="text_1" presStyleLbl="node1" presStyleIdx="0" presStyleCnt="6" custScaleY="178275">
        <dgm:presLayoutVars>
          <dgm:bulletEnabled val="1"/>
        </dgm:presLayoutVars>
      </dgm:prSet>
      <dgm:spPr/>
    </dgm:pt>
    <dgm:pt modelId="{FFC8ABEA-F50B-4FA4-A553-74099444B081}" type="pres">
      <dgm:prSet presAssocID="{F4087371-7CF8-421F-9399-D2EC17BA4FF6}" presName="accent_1" presStyleCnt="0"/>
      <dgm:spPr/>
    </dgm:pt>
    <dgm:pt modelId="{79DF8655-1447-4E7D-BD9B-13465210814F}" type="pres">
      <dgm:prSet presAssocID="{F4087371-7CF8-421F-9399-D2EC17BA4FF6}" presName="accentRepeatNode" presStyleLbl="solidFgAcc1" presStyleIdx="0" presStyleCnt="6"/>
      <dgm:spPr/>
    </dgm:pt>
    <dgm:pt modelId="{71E277AB-EF6C-440E-9419-75CCACB5146D}" type="pres">
      <dgm:prSet presAssocID="{C31603FA-E611-49F0-A832-0F6A4EA2159B}" presName="text_2" presStyleLbl="node1" presStyleIdx="1" presStyleCnt="6">
        <dgm:presLayoutVars>
          <dgm:bulletEnabled val="1"/>
        </dgm:presLayoutVars>
      </dgm:prSet>
      <dgm:spPr/>
    </dgm:pt>
    <dgm:pt modelId="{3AF081B4-B205-467E-AA7E-350559565B40}" type="pres">
      <dgm:prSet presAssocID="{C31603FA-E611-49F0-A832-0F6A4EA2159B}" presName="accent_2" presStyleCnt="0"/>
      <dgm:spPr/>
    </dgm:pt>
    <dgm:pt modelId="{F014DEE6-EF7F-4A49-8FB8-EB03B3298AE1}" type="pres">
      <dgm:prSet presAssocID="{C31603FA-E611-49F0-A832-0F6A4EA2159B}" presName="accentRepeatNode" presStyleLbl="solidFgAcc1" presStyleIdx="1" presStyleCnt="6"/>
      <dgm:spPr/>
    </dgm:pt>
    <dgm:pt modelId="{2E42EA25-1DCC-4A81-8CAB-E331CBCF1B01}" type="pres">
      <dgm:prSet presAssocID="{79E0D3FA-D132-4422-8C2E-D2185B8EF273}" presName="text_3" presStyleLbl="node1" presStyleIdx="2" presStyleCnt="6">
        <dgm:presLayoutVars>
          <dgm:bulletEnabled val="1"/>
        </dgm:presLayoutVars>
      </dgm:prSet>
      <dgm:spPr/>
    </dgm:pt>
    <dgm:pt modelId="{C4E12319-BC95-4262-9652-53982433CC69}" type="pres">
      <dgm:prSet presAssocID="{79E0D3FA-D132-4422-8C2E-D2185B8EF273}" presName="accent_3" presStyleCnt="0"/>
      <dgm:spPr/>
    </dgm:pt>
    <dgm:pt modelId="{31DC03EE-00C5-475A-8076-E71E6382EBAD}" type="pres">
      <dgm:prSet presAssocID="{79E0D3FA-D132-4422-8C2E-D2185B8EF273}" presName="accentRepeatNode" presStyleLbl="solidFgAcc1" presStyleIdx="2" presStyleCnt="6"/>
      <dgm:spPr/>
    </dgm:pt>
    <dgm:pt modelId="{94B04C6D-4172-4A84-B5DB-BD8A92C07F7F}" type="pres">
      <dgm:prSet presAssocID="{CD00EAB8-4BCC-45AE-98A3-03A49A3E3023}" presName="text_4" presStyleLbl="node1" presStyleIdx="3" presStyleCnt="6">
        <dgm:presLayoutVars>
          <dgm:bulletEnabled val="1"/>
        </dgm:presLayoutVars>
      </dgm:prSet>
      <dgm:spPr/>
    </dgm:pt>
    <dgm:pt modelId="{8CD77386-C6CE-4A11-9149-EC276E977A42}" type="pres">
      <dgm:prSet presAssocID="{CD00EAB8-4BCC-45AE-98A3-03A49A3E3023}" presName="accent_4" presStyleCnt="0"/>
      <dgm:spPr/>
    </dgm:pt>
    <dgm:pt modelId="{03538710-922E-45A6-B7EB-FEA8E3CA665D}" type="pres">
      <dgm:prSet presAssocID="{CD00EAB8-4BCC-45AE-98A3-03A49A3E3023}" presName="accentRepeatNode" presStyleLbl="solidFgAcc1" presStyleIdx="3" presStyleCnt="6"/>
      <dgm:spPr/>
    </dgm:pt>
    <dgm:pt modelId="{72EE2570-698E-49BE-90D7-E35638D70B52}" type="pres">
      <dgm:prSet presAssocID="{A7717771-E6CC-475C-9592-326507941987}" presName="text_5" presStyleLbl="node1" presStyleIdx="4" presStyleCnt="6">
        <dgm:presLayoutVars>
          <dgm:bulletEnabled val="1"/>
        </dgm:presLayoutVars>
      </dgm:prSet>
      <dgm:spPr/>
    </dgm:pt>
    <dgm:pt modelId="{A9A9430F-AA42-4F25-9778-73987209F7DB}" type="pres">
      <dgm:prSet presAssocID="{A7717771-E6CC-475C-9592-326507941987}" presName="accent_5" presStyleCnt="0"/>
      <dgm:spPr/>
    </dgm:pt>
    <dgm:pt modelId="{13E3A874-5654-4740-B807-1151A4FFEC1B}" type="pres">
      <dgm:prSet presAssocID="{A7717771-E6CC-475C-9592-326507941987}" presName="accentRepeatNode" presStyleLbl="solidFgAcc1" presStyleIdx="4" presStyleCnt="6"/>
      <dgm:spPr/>
    </dgm:pt>
    <dgm:pt modelId="{C0EEC991-4336-46E3-8707-8A84ED11E92F}" type="pres">
      <dgm:prSet presAssocID="{8A9E18CD-C370-4B45-BA39-A5A5F421054E}" presName="text_6" presStyleLbl="node1" presStyleIdx="5" presStyleCnt="6">
        <dgm:presLayoutVars>
          <dgm:bulletEnabled val="1"/>
        </dgm:presLayoutVars>
      </dgm:prSet>
      <dgm:spPr/>
    </dgm:pt>
    <dgm:pt modelId="{DFA0B669-6FE0-4AF0-A651-4EABE7AA7572}" type="pres">
      <dgm:prSet presAssocID="{8A9E18CD-C370-4B45-BA39-A5A5F421054E}" presName="accent_6" presStyleCnt="0"/>
      <dgm:spPr/>
    </dgm:pt>
    <dgm:pt modelId="{21B533A2-E9B1-4346-82D1-D0E5C452E477}" type="pres">
      <dgm:prSet presAssocID="{8A9E18CD-C370-4B45-BA39-A5A5F421054E}" presName="accentRepeatNode" presStyleLbl="solidFgAcc1" presStyleIdx="5" presStyleCnt="6"/>
      <dgm:spPr/>
    </dgm:pt>
  </dgm:ptLst>
  <dgm:cxnLst>
    <dgm:cxn modelId="{AAB13D13-B8A1-4E14-9B04-8929DFF0F7AA}" srcId="{AE4C2FB0-BA49-4054-87FE-317B0E8E4730}" destId="{CD00EAB8-4BCC-45AE-98A3-03A49A3E3023}" srcOrd="3" destOrd="0" parTransId="{FD707C91-5802-47D1-853F-C91BC71C9497}" sibTransId="{E2589481-43A2-4357-9EEA-9A4FE1C0E4E0}"/>
    <dgm:cxn modelId="{31B7E415-98CC-46DD-9A4D-E1F0DC00178B}" type="presOf" srcId="{8A9E18CD-C370-4B45-BA39-A5A5F421054E}" destId="{C0EEC991-4336-46E3-8707-8A84ED11E92F}" srcOrd="0" destOrd="0" presId="urn:microsoft.com/office/officeart/2008/layout/VerticalCurvedList"/>
    <dgm:cxn modelId="{95F06C1C-2F85-4F1A-AB14-54188D437910}" type="presOf" srcId="{AE4C2FB0-BA49-4054-87FE-317B0E8E4730}" destId="{A2F8CF1C-19A8-4C1D-B046-80B9BBD1A6DA}" srcOrd="0" destOrd="0" presId="urn:microsoft.com/office/officeart/2008/layout/VerticalCurvedList"/>
    <dgm:cxn modelId="{7E23935C-BAB4-4D82-A5C0-960B7DE76A2B}" srcId="{AE4C2FB0-BA49-4054-87FE-317B0E8E4730}" destId="{79E0D3FA-D132-4422-8C2E-D2185B8EF273}" srcOrd="2" destOrd="0" parTransId="{1D1ED290-11D8-44A4-8D07-2DB3456F585C}" sibTransId="{91D75F19-800D-486D-97E0-E3B3A4DC1A88}"/>
    <dgm:cxn modelId="{1A2E4E65-FFCB-4BFF-AB69-DA06490BD804}" srcId="{AE4C2FB0-BA49-4054-87FE-317B0E8E4730}" destId="{8A9E18CD-C370-4B45-BA39-A5A5F421054E}" srcOrd="5" destOrd="0" parTransId="{98BA76DD-4F69-4D7E-A018-3752D1422E36}" sibTransId="{497E8CC8-2932-48B5-AAA1-8A21AC59E9D6}"/>
    <dgm:cxn modelId="{C26B2048-AE34-46DD-A5AC-0AD487B5EBF2}" type="presOf" srcId="{F4087371-7CF8-421F-9399-D2EC17BA4FF6}" destId="{4030434D-6E64-4C62-A730-7AE41A6393BD}" srcOrd="0" destOrd="0" presId="urn:microsoft.com/office/officeart/2008/layout/VerticalCurvedList"/>
    <dgm:cxn modelId="{1000866F-254B-4DA9-9C26-8BF618BC6D07}" srcId="{AE4C2FB0-BA49-4054-87FE-317B0E8E4730}" destId="{C31603FA-E611-49F0-A832-0F6A4EA2159B}" srcOrd="1" destOrd="0" parTransId="{2433F780-D427-4C8F-AD7F-3C68F247552C}" sibTransId="{337DB3EE-DDC6-4328-82C2-4B637233632A}"/>
    <dgm:cxn modelId="{8C6CB274-5B68-4D06-B551-F1044D5D8760}" type="presOf" srcId="{C57E2E05-A9B4-4D4B-8803-D095DE1A20C4}" destId="{07FFCF18-3EB4-4114-AA2D-AA5A49EA0285}" srcOrd="0" destOrd="0" presId="urn:microsoft.com/office/officeart/2008/layout/VerticalCurvedList"/>
    <dgm:cxn modelId="{76D4DD58-F554-4BBE-AC33-7F3E587D3A2A}" srcId="{AE4C2FB0-BA49-4054-87FE-317B0E8E4730}" destId="{F4087371-7CF8-421F-9399-D2EC17BA4FF6}" srcOrd="0" destOrd="0" parTransId="{FC85BB94-B486-44C6-AD1D-019DC10F942A}" sibTransId="{C57E2E05-A9B4-4D4B-8803-D095DE1A20C4}"/>
    <dgm:cxn modelId="{79A9358A-C403-4FF1-AE36-D64DEC33CF83}" srcId="{AE4C2FB0-BA49-4054-87FE-317B0E8E4730}" destId="{A7717771-E6CC-475C-9592-326507941987}" srcOrd="4" destOrd="0" parTransId="{B2A13972-821F-49A7-975D-9D87BBE7C333}" sibTransId="{F3137CA6-492B-4721-A56C-17214BF472DF}"/>
    <dgm:cxn modelId="{A04B0F91-82A5-4512-B61F-C82CB0666017}" type="presOf" srcId="{C31603FA-E611-49F0-A832-0F6A4EA2159B}" destId="{71E277AB-EF6C-440E-9419-75CCACB5146D}" srcOrd="0" destOrd="0" presId="urn:microsoft.com/office/officeart/2008/layout/VerticalCurvedList"/>
    <dgm:cxn modelId="{3A3852A4-FF58-478C-A533-C6D71C077DF1}" type="presOf" srcId="{CD00EAB8-4BCC-45AE-98A3-03A49A3E3023}" destId="{94B04C6D-4172-4A84-B5DB-BD8A92C07F7F}" srcOrd="0" destOrd="0" presId="urn:microsoft.com/office/officeart/2008/layout/VerticalCurvedList"/>
    <dgm:cxn modelId="{7E4E77AE-7203-4F6A-B9D1-255592A58E28}" type="presOf" srcId="{A7717771-E6CC-475C-9592-326507941987}" destId="{72EE2570-698E-49BE-90D7-E35638D70B52}" srcOrd="0" destOrd="0" presId="urn:microsoft.com/office/officeart/2008/layout/VerticalCurvedList"/>
    <dgm:cxn modelId="{A6CE72C4-8051-4F6D-9FCA-0B3C62426C68}" type="presOf" srcId="{79E0D3FA-D132-4422-8C2E-D2185B8EF273}" destId="{2E42EA25-1DCC-4A81-8CAB-E331CBCF1B01}" srcOrd="0" destOrd="0" presId="urn:microsoft.com/office/officeart/2008/layout/VerticalCurvedList"/>
    <dgm:cxn modelId="{111899EA-BF07-48AA-A939-FF460BBABC22}" type="presParOf" srcId="{A2F8CF1C-19A8-4C1D-B046-80B9BBD1A6DA}" destId="{D770B3BA-0BDF-48E7-B0FF-558523B161EE}" srcOrd="0" destOrd="0" presId="urn:microsoft.com/office/officeart/2008/layout/VerticalCurvedList"/>
    <dgm:cxn modelId="{9B7338E4-586A-41DE-913D-FB567A0413B2}" type="presParOf" srcId="{D770B3BA-0BDF-48E7-B0FF-558523B161EE}" destId="{C55BBD97-5412-451D-A0BE-E1CEFD657568}" srcOrd="0" destOrd="0" presId="urn:microsoft.com/office/officeart/2008/layout/VerticalCurvedList"/>
    <dgm:cxn modelId="{73420181-6968-47DA-B56B-A7B969B3F92B}" type="presParOf" srcId="{C55BBD97-5412-451D-A0BE-E1CEFD657568}" destId="{26E52E89-05BA-4231-B756-DF1E7CBA4B3B}" srcOrd="0" destOrd="0" presId="urn:microsoft.com/office/officeart/2008/layout/VerticalCurvedList"/>
    <dgm:cxn modelId="{BAC966F7-E3CD-45AA-972E-348F08E8B90F}" type="presParOf" srcId="{C55BBD97-5412-451D-A0BE-E1CEFD657568}" destId="{07FFCF18-3EB4-4114-AA2D-AA5A49EA0285}" srcOrd="1" destOrd="0" presId="urn:microsoft.com/office/officeart/2008/layout/VerticalCurvedList"/>
    <dgm:cxn modelId="{5777C4DF-2347-4946-A40D-350BAEE25A43}" type="presParOf" srcId="{C55BBD97-5412-451D-A0BE-E1CEFD657568}" destId="{E2305C8E-2612-4180-A847-68B1814F6163}" srcOrd="2" destOrd="0" presId="urn:microsoft.com/office/officeart/2008/layout/VerticalCurvedList"/>
    <dgm:cxn modelId="{9AB223A3-1059-4132-ADF8-A9C952D1F65B}" type="presParOf" srcId="{C55BBD97-5412-451D-A0BE-E1CEFD657568}" destId="{6B618B75-416A-4AB1-8C69-D8DFD3FB6CF4}" srcOrd="3" destOrd="0" presId="urn:microsoft.com/office/officeart/2008/layout/VerticalCurvedList"/>
    <dgm:cxn modelId="{EF351671-14B7-40AD-A82F-C511857A1C3E}" type="presParOf" srcId="{D770B3BA-0BDF-48E7-B0FF-558523B161EE}" destId="{4030434D-6E64-4C62-A730-7AE41A6393BD}" srcOrd="1" destOrd="0" presId="urn:microsoft.com/office/officeart/2008/layout/VerticalCurvedList"/>
    <dgm:cxn modelId="{2F57376D-4201-4F25-8E72-0427E5A41B83}" type="presParOf" srcId="{D770B3BA-0BDF-48E7-B0FF-558523B161EE}" destId="{FFC8ABEA-F50B-4FA4-A553-74099444B081}" srcOrd="2" destOrd="0" presId="urn:microsoft.com/office/officeart/2008/layout/VerticalCurvedList"/>
    <dgm:cxn modelId="{03D34122-0944-440B-9C3E-D2E25B1C5DA3}" type="presParOf" srcId="{FFC8ABEA-F50B-4FA4-A553-74099444B081}" destId="{79DF8655-1447-4E7D-BD9B-13465210814F}" srcOrd="0" destOrd="0" presId="urn:microsoft.com/office/officeart/2008/layout/VerticalCurvedList"/>
    <dgm:cxn modelId="{4CE2DEA3-0442-445D-884B-BC1C6BAAE502}" type="presParOf" srcId="{D770B3BA-0BDF-48E7-B0FF-558523B161EE}" destId="{71E277AB-EF6C-440E-9419-75CCACB5146D}" srcOrd="3" destOrd="0" presId="urn:microsoft.com/office/officeart/2008/layout/VerticalCurvedList"/>
    <dgm:cxn modelId="{4810D778-89FB-429B-A062-109E9048A69D}" type="presParOf" srcId="{D770B3BA-0BDF-48E7-B0FF-558523B161EE}" destId="{3AF081B4-B205-467E-AA7E-350559565B40}" srcOrd="4" destOrd="0" presId="urn:microsoft.com/office/officeart/2008/layout/VerticalCurvedList"/>
    <dgm:cxn modelId="{9C887EC0-B4EC-401D-B944-28B0668EE2F4}" type="presParOf" srcId="{3AF081B4-B205-467E-AA7E-350559565B40}" destId="{F014DEE6-EF7F-4A49-8FB8-EB03B3298AE1}" srcOrd="0" destOrd="0" presId="urn:microsoft.com/office/officeart/2008/layout/VerticalCurvedList"/>
    <dgm:cxn modelId="{C8C46042-A394-4B0B-A2E4-D69A8F0F6FC4}" type="presParOf" srcId="{D770B3BA-0BDF-48E7-B0FF-558523B161EE}" destId="{2E42EA25-1DCC-4A81-8CAB-E331CBCF1B01}" srcOrd="5" destOrd="0" presId="urn:microsoft.com/office/officeart/2008/layout/VerticalCurvedList"/>
    <dgm:cxn modelId="{D6C583D1-73CA-4B9E-B546-208821D1DDCB}" type="presParOf" srcId="{D770B3BA-0BDF-48E7-B0FF-558523B161EE}" destId="{C4E12319-BC95-4262-9652-53982433CC69}" srcOrd="6" destOrd="0" presId="urn:microsoft.com/office/officeart/2008/layout/VerticalCurvedList"/>
    <dgm:cxn modelId="{B26B2EE6-A659-4C5F-BF33-1B37257C0829}" type="presParOf" srcId="{C4E12319-BC95-4262-9652-53982433CC69}" destId="{31DC03EE-00C5-475A-8076-E71E6382EBAD}" srcOrd="0" destOrd="0" presId="urn:microsoft.com/office/officeart/2008/layout/VerticalCurvedList"/>
    <dgm:cxn modelId="{C9FD68C4-0BFF-442D-92EC-ED052439D082}" type="presParOf" srcId="{D770B3BA-0BDF-48E7-B0FF-558523B161EE}" destId="{94B04C6D-4172-4A84-B5DB-BD8A92C07F7F}" srcOrd="7" destOrd="0" presId="urn:microsoft.com/office/officeart/2008/layout/VerticalCurvedList"/>
    <dgm:cxn modelId="{3857F44E-4C51-493D-AABD-1A9C7D6CC45B}" type="presParOf" srcId="{D770B3BA-0BDF-48E7-B0FF-558523B161EE}" destId="{8CD77386-C6CE-4A11-9149-EC276E977A42}" srcOrd="8" destOrd="0" presId="urn:microsoft.com/office/officeart/2008/layout/VerticalCurvedList"/>
    <dgm:cxn modelId="{AF9A55E3-ABC9-4940-84A8-E39F10B585BB}" type="presParOf" srcId="{8CD77386-C6CE-4A11-9149-EC276E977A42}" destId="{03538710-922E-45A6-B7EB-FEA8E3CA665D}" srcOrd="0" destOrd="0" presId="urn:microsoft.com/office/officeart/2008/layout/VerticalCurvedList"/>
    <dgm:cxn modelId="{601DB845-9AF4-481B-93FD-75A881EC46EE}" type="presParOf" srcId="{D770B3BA-0BDF-48E7-B0FF-558523B161EE}" destId="{72EE2570-698E-49BE-90D7-E35638D70B52}" srcOrd="9" destOrd="0" presId="urn:microsoft.com/office/officeart/2008/layout/VerticalCurvedList"/>
    <dgm:cxn modelId="{31A184CE-C5E2-4F4C-928F-BDBD6DE5D1D9}" type="presParOf" srcId="{D770B3BA-0BDF-48E7-B0FF-558523B161EE}" destId="{A9A9430F-AA42-4F25-9778-73987209F7DB}" srcOrd="10" destOrd="0" presId="urn:microsoft.com/office/officeart/2008/layout/VerticalCurvedList"/>
    <dgm:cxn modelId="{0543EF4A-D772-42F3-A7CA-20453C093FB6}" type="presParOf" srcId="{A9A9430F-AA42-4F25-9778-73987209F7DB}" destId="{13E3A874-5654-4740-B807-1151A4FFEC1B}" srcOrd="0" destOrd="0" presId="urn:microsoft.com/office/officeart/2008/layout/VerticalCurvedList"/>
    <dgm:cxn modelId="{6BF9BAEC-5A8D-4247-A181-CC80645BF232}" type="presParOf" srcId="{D770B3BA-0BDF-48E7-B0FF-558523B161EE}" destId="{C0EEC991-4336-46E3-8707-8A84ED11E92F}" srcOrd="11" destOrd="0" presId="urn:microsoft.com/office/officeart/2008/layout/VerticalCurvedList"/>
    <dgm:cxn modelId="{2FB00DDA-F9AE-4512-AF08-41832C9B176E}" type="presParOf" srcId="{D770B3BA-0BDF-48E7-B0FF-558523B161EE}" destId="{DFA0B669-6FE0-4AF0-A651-4EABE7AA7572}" srcOrd="12" destOrd="0" presId="urn:microsoft.com/office/officeart/2008/layout/VerticalCurvedList"/>
    <dgm:cxn modelId="{4A65F4BA-4B22-4032-A7CE-480793ACD763}" type="presParOf" srcId="{DFA0B669-6FE0-4AF0-A651-4EABE7AA7572}" destId="{21B533A2-E9B1-4346-82D1-D0E5C452E477}"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B6B0761-4B5B-4C0C-BDC1-954C96CB8111}"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40021739-B029-492E-A87C-75D5BCBB0D1E}">
      <dgm:prSet phldrT="[Text]"/>
      <dgm:spPr/>
      <dgm:t>
        <a:bodyPr/>
        <a:lstStyle/>
        <a:p>
          <a:r>
            <a:rPr lang="en-US" b="1" dirty="0"/>
            <a:t>Step 1</a:t>
          </a:r>
        </a:p>
        <a:p>
          <a:r>
            <a:rPr lang="en-US" b="1" dirty="0"/>
            <a:t>Redefine Learning Objectives</a:t>
          </a:r>
        </a:p>
      </dgm:t>
    </dgm:pt>
    <dgm:pt modelId="{41623CD4-7FB7-4F40-82F4-055717005BE2}" type="parTrans" cxnId="{F05F9251-2AB8-41B7-9EA2-AB5B69BA3423}">
      <dgm:prSet/>
      <dgm:spPr/>
      <dgm:t>
        <a:bodyPr/>
        <a:lstStyle/>
        <a:p>
          <a:endParaRPr lang="en-US"/>
        </a:p>
      </dgm:t>
    </dgm:pt>
    <dgm:pt modelId="{12FF8978-3031-47D7-AF25-6295C754BD0D}" type="sibTrans" cxnId="{F05F9251-2AB8-41B7-9EA2-AB5B69BA3423}">
      <dgm:prSet/>
      <dgm:spPr/>
      <dgm:t>
        <a:bodyPr/>
        <a:lstStyle/>
        <a:p>
          <a:endParaRPr lang="en-US"/>
        </a:p>
      </dgm:t>
    </dgm:pt>
    <dgm:pt modelId="{5F7B96EB-CE17-41DE-A320-F6D86EBABD38}">
      <dgm:prSet phldrT="[Text]"/>
      <dgm:spPr/>
      <dgm:t>
        <a:bodyPr/>
        <a:lstStyle/>
        <a:p>
          <a:r>
            <a:rPr lang="en-US" sz="1700" dirty="0"/>
            <a:t>Align objectives with competences, not just content.</a:t>
          </a:r>
        </a:p>
      </dgm:t>
    </dgm:pt>
    <dgm:pt modelId="{72B0B0E3-2032-4AD7-A5B5-052E9FE59F6E}" type="parTrans" cxnId="{8C3C3058-6CCC-45DC-9FD7-87E8A1872E9E}">
      <dgm:prSet/>
      <dgm:spPr/>
      <dgm:t>
        <a:bodyPr/>
        <a:lstStyle/>
        <a:p>
          <a:endParaRPr lang="en-US"/>
        </a:p>
      </dgm:t>
    </dgm:pt>
    <dgm:pt modelId="{D57914C4-F886-4480-9323-A91D6620060E}" type="sibTrans" cxnId="{8C3C3058-6CCC-45DC-9FD7-87E8A1872E9E}">
      <dgm:prSet/>
      <dgm:spPr/>
      <dgm:t>
        <a:bodyPr/>
        <a:lstStyle/>
        <a:p>
          <a:endParaRPr lang="en-US"/>
        </a:p>
      </dgm:t>
    </dgm:pt>
    <dgm:pt modelId="{8DC2C79F-BB71-4ADF-AD80-C046D0251649}">
      <dgm:prSet phldrT="[Text]"/>
      <dgm:spPr/>
      <dgm:t>
        <a:bodyPr/>
        <a:lstStyle/>
        <a:p>
          <a:r>
            <a:rPr lang="en-US" b="1" dirty="0"/>
            <a:t>Step 2</a:t>
          </a:r>
        </a:p>
        <a:p>
          <a:r>
            <a:rPr lang="en-US" b="1" dirty="0"/>
            <a:t>Design Competence-Based Learning Outcomes</a:t>
          </a:r>
        </a:p>
      </dgm:t>
    </dgm:pt>
    <dgm:pt modelId="{A7E06C52-5CF8-439B-866C-5F2A157A17DA}" type="parTrans" cxnId="{D10A5D90-2CA7-447B-AB86-67C2FA40DC1C}">
      <dgm:prSet/>
      <dgm:spPr/>
      <dgm:t>
        <a:bodyPr/>
        <a:lstStyle/>
        <a:p>
          <a:endParaRPr lang="en-US"/>
        </a:p>
      </dgm:t>
    </dgm:pt>
    <dgm:pt modelId="{18831A48-E5C4-4588-84D3-9D6FA681E532}" type="sibTrans" cxnId="{D10A5D90-2CA7-447B-AB86-67C2FA40DC1C}">
      <dgm:prSet/>
      <dgm:spPr/>
      <dgm:t>
        <a:bodyPr/>
        <a:lstStyle/>
        <a:p>
          <a:endParaRPr lang="en-US"/>
        </a:p>
      </dgm:t>
    </dgm:pt>
    <dgm:pt modelId="{5FDD5C9F-8982-4776-911C-1AAD9EE06450}">
      <dgm:prSet phldrT="[Text]" custT="1"/>
      <dgm:spPr/>
      <dgm:t>
        <a:bodyPr/>
        <a:lstStyle/>
        <a:p>
          <a:r>
            <a:rPr lang="en-US" sz="1800" dirty="0"/>
            <a:t>Use action verbs (Bloom’s Taxonomy) like </a:t>
          </a:r>
          <a:r>
            <a:rPr lang="en-US" sz="1800" b="1" dirty="0"/>
            <a:t>analyze, create, evaluate</a:t>
          </a:r>
          <a:r>
            <a:rPr lang="en-US" sz="1800" dirty="0"/>
            <a:t>.</a:t>
          </a:r>
        </a:p>
      </dgm:t>
    </dgm:pt>
    <dgm:pt modelId="{77FE468D-3189-4ACC-8B4C-3EC7EAF834D0}" type="parTrans" cxnId="{5C023AE3-DC82-47AB-964A-2976795C867E}">
      <dgm:prSet/>
      <dgm:spPr/>
      <dgm:t>
        <a:bodyPr/>
        <a:lstStyle/>
        <a:p>
          <a:endParaRPr lang="en-US"/>
        </a:p>
      </dgm:t>
    </dgm:pt>
    <dgm:pt modelId="{44CC7A8F-A885-48A0-A20A-DC300CD4B187}" type="sibTrans" cxnId="{5C023AE3-DC82-47AB-964A-2976795C867E}">
      <dgm:prSet/>
      <dgm:spPr/>
      <dgm:t>
        <a:bodyPr/>
        <a:lstStyle/>
        <a:p>
          <a:endParaRPr lang="en-US"/>
        </a:p>
      </dgm:t>
    </dgm:pt>
    <dgm:pt modelId="{FA4B9E4B-54AC-4404-8DEB-3A119971AA49}">
      <dgm:prSet phldrT="[Text]"/>
      <dgm:spPr/>
      <dgm:t>
        <a:bodyPr/>
        <a:lstStyle/>
        <a:p>
          <a:r>
            <a:rPr lang="en-US" b="1" dirty="0"/>
            <a:t>Step 3</a:t>
          </a:r>
        </a:p>
        <a:p>
          <a:r>
            <a:rPr lang="en-US" b="1" dirty="0"/>
            <a:t>Embed Active Learning Strategies</a:t>
          </a:r>
        </a:p>
        <a:p>
          <a:endParaRPr lang="en-US" b="1" dirty="0"/>
        </a:p>
      </dgm:t>
    </dgm:pt>
    <dgm:pt modelId="{1FC509DD-AC66-40BE-B50D-C38ED823602D}" type="parTrans" cxnId="{9E2A6844-0840-4D60-B333-31BA2742CD28}">
      <dgm:prSet/>
      <dgm:spPr/>
      <dgm:t>
        <a:bodyPr/>
        <a:lstStyle/>
        <a:p>
          <a:endParaRPr lang="en-US"/>
        </a:p>
      </dgm:t>
    </dgm:pt>
    <dgm:pt modelId="{52831E0C-AB08-48E6-85CB-EE3F67C55914}" type="sibTrans" cxnId="{9E2A6844-0840-4D60-B333-31BA2742CD28}">
      <dgm:prSet/>
      <dgm:spPr/>
      <dgm:t>
        <a:bodyPr/>
        <a:lstStyle/>
        <a:p>
          <a:endParaRPr lang="en-US"/>
        </a:p>
      </dgm:t>
    </dgm:pt>
    <dgm:pt modelId="{2EC50630-1E2D-4CE9-9E70-BE2FE09112C3}">
      <dgm:prSet phldrT="[Text]"/>
      <dgm:spPr/>
      <dgm:t>
        <a:bodyPr/>
        <a:lstStyle/>
        <a:p>
          <a:r>
            <a:rPr lang="en-US" sz="1700" dirty="0"/>
            <a:t>Implement project-based learning, flipped classrooms, peer instruction, and case studies.</a:t>
          </a:r>
        </a:p>
      </dgm:t>
    </dgm:pt>
    <dgm:pt modelId="{9A29E063-1F3D-4B32-B5DB-26DDB0361DD2}" type="parTrans" cxnId="{8B645948-1891-46EB-9B12-606DC69B7536}">
      <dgm:prSet/>
      <dgm:spPr/>
      <dgm:t>
        <a:bodyPr/>
        <a:lstStyle/>
        <a:p>
          <a:endParaRPr lang="en-US"/>
        </a:p>
      </dgm:t>
    </dgm:pt>
    <dgm:pt modelId="{CB666A98-53A7-49E4-B260-8B4312CBB552}" type="sibTrans" cxnId="{8B645948-1891-46EB-9B12-606DC69B7536}">
      <dgm:prSet/>
      <dgm:spPr/>
      <dgm:t>
        <a:bodyPr/>
        <a:lstStyle/>
        <a:p>
          <a:endParaRPr lang="en-US"/>
        </a:p>
      </dgm:t>
    </dgm:pt>
    <dgm:pt modelId="{BA1E2FBA-D07C-4E79-B81C-7A65B484D28E}">
      <dgm:prSet/>
      <dgm:spPr/>
      <dgm:t>
        <a:bodyPr/>
        <a:lstStyle/>
        <a:p>
          <a:r>
            <a:rPr lang="en-US" sz="1700" dirty="0"/>
            <a:t>Example: Instead of "Understand photosynthesis," use "Analyze how plants adapt photosynthesis in different environments."</a:t>
          </a:r>
        </a:p>
      </dgm:t>
    </dgm:pt>
    <dgm:pt modelId="{5C23D474-B1F9-4259-AC04-DA200CBCCB96}" type="parTrans" cxnId="{9CB7E64A-3A3D-4296-8114-18FB2F68D4D6}">
      <dgm:prSet/>
      <dgm:spPr/>
      <dgm:t>
        <a:bodyPr/>
        <a:lstStyle/>
        <a:p>
          <a:endParaRPr lang="en-US"/>
        </a:p>
      </dgm:t>
    </dgm:pt>
    <dgm:pt modelId="{3C7570AB-9B9A-4CC8-ACE8-D300CEC5B405}" type="sibTrans" cxnId="{9CB7E64A-3A3D-4296-8114-18FB2F68D4D6}">
      <dgm:prSet/>
      <dgm:spPr/>
      <dgm:t>
        <a:bodyPr/>
        <a:lstStyle/>
        <a:p>
          <a:endParaRPr lang="en-US"/>
        </a:p>
      </dgm:t>
    </dgm:pt>
    <dgm:pt modelId="{1044D5F6-587B-468B-B368-9180B9930707}">
      <dgm:prSet phldrT="[Text]" custT="1"/>
      <dgm:spPr/>
      <dgm:t>
        <a:bodyPr/>
        <a:lstStyle/>
        <a:p>
          <a:endParaRPr lang="en-US" sz="1800" dirty="0"/>
        </a:p>
      </dgm:t>
    </dgm:pt>
    <dgm:pt modelId="{3D0B017A-8883-4ABA-AE9C-2107B66B39BB}" type="parTrans" cxnId="{23F0B551-C88B-4CB9-87D2-0F8B6429B9C6}">
      <dgm:prSet/>
      <dgm:spPr/>
      <dgm:t>
        <a:bodyPr/>
        <a:lstStyle/>
        <a:p>
          <a:endParaRPr lang="en-US"/>
        </a:p>
      </dgm:t>
    </dgm:pt>
    <dgm:pt modelId="{F3251F92-63B4-478E-B001-28898FE69D02}" type="sibTrans" cxnId="{23F0B551-C88B-4CB9-87D2-0F8B6429B9C6}">
      <dgm:prSet/>
      <dgm:spPr/>
      <dgm:t>
        <a:bodyPr/>
        <a:lstStyle/>
        <a:p>
          <a:endParaRPr lang="en-US"/>
        </a:p>
      </dgm:t>
    </dgm:pt>
    <dgm:pt modelId="{469E1999-E8B7-4347-986C-7B6714932A00}">
      <dgm:prSet custT="1"/>
      <dgm:spPr/>
      <dgm:t>
        <a:bodyPr/>
        <a:lstStyle/>
        <a:p>
          <a:endParaRPr lang="en-US" sz="1800" dirty="0"/>
        </a:p>
      </dgm:t>
    </dgm:pt>
    <dgm:pt modelId="{14E3DB99-4007-4FB7-9C41-82D88E4A29BB}" type="parTrans" cxnId="{41ADA437-1A4E-422D-AE88-1794B935CCC3}">
      <dgm:prSet/>
      <dgm:spPr/>
      <dgm:t>
        <a:bodyPr/>
        <a:lstStyle/>
        <a:p>
          <a:endParaRPr lang="en-US"/>
        </a:p>
      </dgm:t>
    </dgm:pt>
    <dgm:pt modelId="{EBF53A8E-E8D4-4B48-A613-C1ADA509478E}" type="sibTrans" cxnId="{41ADA437-1A4E-422D-AE88-1794B935CCC3}">
      <dgm:prSet/>
      <dgm:spPr/>
      <dgm:t>
        <a:bodyPr/>
        <a:lstStyle/>
        <a:p>
          <a:endParaRPr lang="en-US"/>
        </a:p>
      </dgm:t>
    </dgm:pt>
    <dgm:pt modelId="{E1258D1A-83B8-4362-ACBF-DA86C077B5B3}">
      <dgm:prSet custT="1"/>
      <dgm:spPr/>
      <dgm:t>
        <a:bodyPr/>
        <a:lstStyle/>
        <a:p>
          <a:r>
            <a:rPr lang="en-US" sz="1800" dirty="0"/>
            <a:t>Outcomes should focus on what students </a:t>
          </a:r>
          <a:r>
            <a:rPr lang="en-US" sz="1800" b="1" dirty="0"/>
            <a:t>can do</a:t>
          </a:r>
          <a:r>
            <a:rPr lang="en-US" sz="1800" dirty="0"/>
            <a:t>, not just what they </a:t>
          </a:r>
          <a:r>
            <a:rPr lang="en-US" sz="1800" b="1" dirty="0"/>
            <a:t>know</a:t>
          </a:r>
          <a:r>
            <a:rPr lang="en-US" sz="1800" dirty="0"/>
            <a:t>.</a:t>
          </a:r>
        </a:p>
      </dgm:t>
    </dgm:pt>
    <dgm:pt modelId="{592CD48A-4972-4964-9BF3-4B5CBEB5FA4E}" type="parTrans" cxnId="{F14A557C-D48F-449F-BA99-5A37330EA7EF}">
      <dgm:prSet/>
      <dgm:spPr/>
      <dgm:t>
        <a:bodyPr/>
        <a:lstStyle/>
        <a:p>
          <a:endParaRPr lang="en-US"/>
        </a:p>
      </dgm:t>
    </dgm:pt>
    <dgm:pt modelId="{2A159F3F-5872-4041-B90C-95F9D6135321}" type="sibTrans" cxnId="{F14A557C-D48F-449F-BA99-5A37330EA7EF}">
      <dgm:prSet/>
      <dgm:spPr/>
      <dgm:t>
        <a:bodyPr/>
        <a:lstStyle/>
        <a:p>
          <a:endParaRPr lang="en-US"/>
        </a:p>
      </dgm:t>
    </dgm:pt>
    <dgm:pt modelId="{CA417CA9-7839-4003-8249-0026CBF15AC8}">
      <dgm:prSet custT="1"/>
      <dgm:spPr/>
      <dgm:t>
        <a:bodyPr/>
        <a:lstStyle/>
        <a:p>
          <a:endParaRPr lang="en-US" sz="1800" dirty="0"/>
        </a:p>
      </dgm:t>
    </dgm:pt>
    <dgm:pt modelId="{5EBB6568-79E7-4409-9130-A7AA56DB1927}" type="parTrans" cxnId="{F2107852-173C-4ABC-8EA1-B68652BE9205}">
      <dgm:prSet/>
      <dgm:spPr/>
      <dgm:t>
        <a:bodyPr/>
        <a:lstStyle/>
        <a:p>
          <a:endParaRPr lang="en-US"/>
        </a:p>
      </dgm:t>
    </dgm:pt>
    <dgm:pt modelId="{B0132530-4515-4BF0-BF77-DB12B8D15C0A}" type="sibTrans" cxnId="{F2107852-173C-4ABC-8EA1-B68652BE9205}">
      <dgm:prSet/>
      <dgm:spPr/>
      <dgm:t>
        <a:bodyPr/>
        <a:lstStyle/>
        <a:p>
          <a:endParaRPr lang="en-US"/>
        </a:p>
      </dgm:t>
    </dgm:pt>
    <dgm:pt modelId="{52199A24-885E-47F2-A6BA-E12A8E50EBFB}">
      <dgm:prSet/>
      <dgm:spPr/>
      <dgm:t>
        <a:bodyPr/>
        <a:lstStyle/>
        <a:p>
          <a:r>
            <a:rPr lang="en-US" sz="1700" dirty="0"/>
            <a:t>Allow students to investigate real-world challenges to improve their problem-solving and cooperation skills.</a:t>
          </a:r>
        </a:p>
      </dgm:t>
    </dgm:pt>
    <dgm:pt modelId="{1A48397D-3FB3-440A-9E05-224124C97E4A}" type="parTrans" cxnId="{B8DEB39F-74FD-43EB-A625-7BD8A03A08DB}">
      <dgm:prSet/>
      <dgm:spPr/>
      <dgm:t>
        <a:bodyPr/>
        <a:lstStyle/>
        <a:p>
          <a:endParaRPr lang="en-US"/>
        </a:p>
      </dgm:t>
    </dgm:pt>
    <dgm:pt modelId="{259B5CB7-9668-42DB-94EA-66A9E2BE3C1A}" type="sibTrans" cxnId="{B8DEB39F-74FD-43EB-A625-7BD8A03A08DB}">
      <dgm:prSet/>
      <dgm:spPr/>
      <dgm:t>
        <a:bodyPr/>
        <a:lstStyle/>
        <a:p>
          <a:endParaRPr lang="en-US"/>
        </a:p>
      </dgm:t>
    </dgm:pt>
    <dgm:pt modelId="{FCAD6449-8C25-431B-BA8D-54AE2009FE84}" type="pres">
      <dgm:prSet presAssocID="{BB6B0761-4B5B-4C0C-BDC1-954C96CB8111}" presName="Name0" presStyleCnt="0">
        <dgm:presLayoutVars>
          <dgm:dir/>
          <dgm:animLvl val="lvl"/>
          <dgm:resizeHandles val="exact"/>
        </dgm:presLayoutVars>
      </dgm:prSet>
      <dgm:spPr/>
    </dgm:pt>
    <dgm:pt modelId="{8B76C3B6-D600-4479-B9B1-F6F6889C4206}" type="pres">
      <dgm:prSet presAssocID="{40021739-B029-492E-A87C-75D5BCBB0D1E}" presName="composite" presStyleCnt="0"/>
      <dgm:spPr/>
    </dgm:pt>
    <dgm:pt modelId="{0E34D140-D18F-4343-8DE8-85FD77E85D74}" type="pres">
      <dgm:prSet presAssocID="{40021739-B029-492E-A87C-75D5BCBB0D1E}" presName="parTx" presStyleLbl="alignNode1" presStyleIdx="0" presStyleCnt="3">
        <dgm:presLayoutVars>
          <dgm:chMax val="0"/>
          <dgm:chPref val="0"/>
          <dgm:bulletEnabled val="1"/>
        </dgm:presLayoutVars>
      </dgm:prSet>
      <dgm:spPr/>
    </dgm:pt>
    <dgm:pt modelId="{F64E74A7-2BC9-421B-B6C3-186574D82562}" type="pres">
      <dgm:prSet presAssocID="{40021739-B029-492E-A87C-75D5BCBB0D1E}" presName="desTx" presStyleLbl="alignAccFollowNode1" presStyleIdx="0" presStyleCnt="3">
        <dgm:presLayoutVars>
          <dgm:bulletEnabled val="1"/>
        </dgm:presLayoutVars>
      </dgm:prSet>
      <dgm:spPr/>
    </dgm:pt>
    <dgm:pt modelId="{90F8F4E3-7678-4D98-A41F-B49953EB705F}" type="pres">
      <dgm:prSet presAssocID="{12FF8978-3031-47D7-AF25-6295C754BD0D}" presName="space" presStyleCnt="0"/>
      <dgm:spPr/>
    </dgm:pt>
    <dgm:pt modelId="{643A4B85-8681-4D7B-8E27-5C4DEC50B986}" type="pres">
      <dgm:prSet presAssocID="{8DC2C79F-BB71-4ADF-AD80-C046D0251649}" presName="composite" presStyleCnt="0"/>
      <dgm:spPr/>
    </dgm:pt>
    <dgm:pt modelId="{2104BBE3-592B-446F-BE0C-DEF31707F8D3}" type="pres">
      <dgm:prSet presAssocID="{8DC2C79F-BB71-4ADF-AD80-C046D0251649}" presName="parTx" presStyleLbl="alignNode1" presStyleIdx="1" presStyleCnt="3">
        <dgm:presLayoutVars>
          <dgm:chMax val="0"/>
          <dgm:chPref val="0"/>
          <dgm:bulletEnabled val="1"/>
        </dgm:presLayoutVars>
      </dgm:prSet>
      <dgm:spPr/>
    </dgm:pt>
    <dgm:pt modelId="{6A3562D9-3541-4F9E-AC9F-F0C202896472}" type="pres">
      <dgm:prSet presAssocID="{8DC2C79F-BB71-4ADF-AD80-C046D0251649}" presName="desTx" presStyleLbl="alignAccFollowNode1" presStyleIdx="1" presStyleCnt="3" custLinFactNeighborX="198" custLinFactNeighborY="-975">
        <dgm:presLayoutVars>
          <dgm:bulletEnabled val="1"/>
        </dgm:presLayoutVars>
      </dgm:prSet>
      <dgm:spPr/>
    </dgm:pt>
    <dgm:pt modelId="{21EFAF07-910D-413E-AAE3-5EC6E316C0C6}" type="pres">
      <dgm:prSet presAssocID="{18831A48-E5C4-4588-84D3-9D6FA681E532}" presName="space" presStyleCnt="0"/>
      <dgm:spPr/>
    </dgm:pt>
    <dgm:pt modelId="{B54884F3-1B11-4064-B972-9400D33447D0}" type="pres">
      <dgm:prSet presAssocID="{FA4B9E4B-54AC-4404-8DEB-3A119971AA49}" presName="composite" presStyleCnt="0"/>
      <dgm:spPr/>
    </dgm:pt>
    <dgm:pt modelId="{C10315AA-6290-43DE-9F4F-2C55C3E1665F}" type="pres">
      <dgm:prSet presAssocID="{FA4B9E4B-54AC-4404-8DEB-3A119971AA49}" presName="parTx" presStyleLbl="alignNode1" presStyleIdx="2" presStyleCnt="3">
        <dgm:presLayoutVars>
          <dgm:chMax val="0"/>
          <dgm:chPref val="0"/>
          <dgm:bulletEnabled val="1"/>
        </dgm:presLayoutVars>
      </dgm:prSet>
      <dgm:spPr/>
    </dgm:pt>
    <dgm:pt modelId="{9F37FC92-E259-4603-B55D-F9AD5485804A}" type="pres">
      <dgm:prSet presAssocID="{FA4B9E4B-54AC-4404-8DEB-3A119971AA49}" presName="desTx" presStyleLbl="alignAccFollowNode1" presStyleIdx="2" presStyleCnt="3">
        <dgm:presLayoutVars>
          <dgm:bulletEnabled val="1"/>
        </dgm:presLayoutVars>
      </dgm:prSet>
      <dgm:spPr/>
    </dgm:pt>
  </dgm:ptLst>
  <dgm:cxnLst>
    <dgm:cxn modelId="{D6AABB00-0FDC-4C9D-80BB-D9AC57DDECB2}" type="presOf" srcId="{40021739-B029-492E-A87C-75D5BCBB0D1E}" destId="{0E34D140-D18F-4343-8DE8-85FD77E85D74}" srcOrd="0" destOrd="0" presId="urn:microsoft.com/office/officeart/2005/8/layout/hList1"/>
    <dgm:cxn modelId="{D812D315-04F6-46C8-B399-6F40185BEB0C}" type="presOf" srcId="{8DC2C79F-BB71-4ADF-AD80-C046D0251649}" destId="{2104BBE3-592B-446F-BE0C-DEF31707F8D3}" srcOrd="0" destOrd="0" presId="urn:microsoft.com/office/officeart/2005/8/layout/hList1"/>
    <dgm:cxn modelId="{9259B926-2F8A-4AFF-9147-33732A6B685C}" type="presOf" srcId="{CA417CA9-7839-4003-8249-0026CBF15AC8}" destId="{9F37FC92-E259-4603-B55D-F9AD5485804A}" srcOrd="0" destOrd="1" presId="urn:microsoft.com/office/officeart/2005/8/layout/hList1"/>
    <dgm:cxn modelId="{41ADA437-1A4E-422D-AE88-1794B935CCC3}" srcId="{8DC2C79F-BB71-4ADF-AD80-C046D0251649}" destId="{469E1999-E8B7-4347-986C-7B6714932A00}" srcOrd="1" destOrd="0" parTransId="{14E3DB99-4007-4FB7-9C41-82D88E4A29BB}" sibTransId="{EBF53A8E-E8D4-4B48-A613-C1ADA509478E}"/>
    <dgm:cxn modelId="{9E2A6844-0840-4D60-B333-31BA2742CD28}" srcId="{BB6B0761-4B5B-4C0C-BDC1-954C96CB8111}" destId="{FA4B9E4B-54AC-4404-8DEB-3A119971AA49}" srcOrd="2" destOrd="0" parTransId="{1FC509DD-AC66-40BE-B50D-C38ED823602D}" sibTransId="{52831E0C-AB08-48E6-85CB-EE3F67C55914}"/>
    <dgm:cxn modelId="{15C95C45-66E8-463A-8D45-12FB378BC633}" type="presOf" srcId="{5F7B96EB-CE17-41DE-A320-F6D86EBABD38}" destId="{F64E74A7-2BC9-421B-B6C3-186574D82562}" srcOrd="0" destOrd="0" presId="urn:microsoft.com/office/officeart/2005/8/layout/hList1"/>
    <dgm:cxn modelId="{A2E9B746-9BEE-4334-868A-B94FDC96B206}" type="presOf" srcId="{1044D5F6-587B-468B-B368-9180B9930707}" destId="{F64E74A7-2BC9-421B-B6C3-186574D82562}" srcOrd="0" destOrd="1" presId="urn:microsoft.com/office/officeart/2005/8/layout/hList1"/>
    <dgm:cxn modelId="{8B645948-1891-46EB-9B12-606DC69B7536}" srcId="{FA4B9E4B-54AC-4404-8DEB-3A119971AA49}" destId="{2EC50630-1E2D-4CE9-9E70-BE2FE09112C3}" srcOrd="0" destOrd="0" parTransId="{9A29E063-1F3D-4B32-B5DB-26DDB0361DD2}" sibTransId="{CB666A98-53A7-49E4-B260-8B4312CBB552}"/>
    <dgm:cxn modelId="{9CB7E64A-3A3D-4296-8114-18FB2F68D4D6}" srcId="{40021739-B029-492E-A87C-75D5BCBB0D1E}" destId="{BA1E2FBA-D07C-4E79-B81C-7A65B484D28E}" srcOrd="2" destOrd="0" parTransId="{5C23D474-B1F9-4259-AC04-DA200CBCCB96}" sibTransId="{3C7570AB-9B9A-4CC8-ACE8-D300CEC5B405}"/>
    <dgm:cxn modelId="{F05F9251-2AB8-41B7-9EA2-AB5B69BA3423}" srcId="{BB6B0761-4B5B-4C0C-BDC1-954C96CB8111}" destId="{40021739-B029-492E-A87C-75D5BCBB0D1E}" srcOrd="0" destOrd="0" parTransId="{41623CD4-7FB7-4F40-82F4-055717005BE2}" sibTransId="{12FF8978-3031-47D7-AF25-6295C754BD0D}"/>
    <dgm:cxn modelId="{23F0B551-C88B-4CB9-87D2-0F8B6429B9C6}" srcId="{40021739-B029-492E-A87C-75D5BCBB0D1E}" destId="{1044D5F6-587B-468B-B368-9180B9930707}" srcOrd="1" destOrd="0" parTransId="{3D0B017A-8883-4ABA-AE9C-2107B66B39BB}" sibTransId="{F3251F92-63B4-478E-B001-28898FE69D02}"/>
    <dgm:cxn modelId="{F2107852-173C-4ABC-8EA1-B68652BE9205}" srcId="{FA4B9E4B-54AC-4404-8DEB-3A119971AA49}" destId="{CA417CA9-7839-4003-8249-0026CBF15AC8}" srcOrd="1" destOrd="0" parTransId="{5EBB6568-79E7-4409-9130-A7AA56DB1927}" sibTransId="{B0132530-4515-4BF0-BF77-DB12B8D15C0A}"/>
    <dgm:cxn modelId="{19746653-17B3-4D64-B193-E8D39CFE6ED9}" type="presOf" srcId="{BB6B0761-4B5B-4C0C-BDC1-954C96CB8111}" destId="{FCAD6449-8C25-431B-BA8D-54AE2009FE84}" srcOrd="0" destOrd="0" presId="urn:microsoft.com/office/officeart/2005/8/layout/hList1"/>
    <dgm:cxn modelId="{8C3C3058-6CCC-45DC-9FD7-87E8A1872E9E}" srcId="{40021739-B029-492E-A87C-75D5BCBB0D1E}" destId="{5F7B96EB-CE17-41DE-A320-F6D86EBABD38}" srcOrd="0" destOrd="0" parTransId="{72B0B0E3-2032-4AD7-A5B5-052E9FE59F6E}" sibTransId="{D57914C4-F886-4480-9323-A91D6620060E}"/>
    <dgm:cxn modelId="{F14A557C-D48F-449F-BA99-5A37330EA7EF}" srcId="{8DC2C79F-BB71-4ADF-AD80-C046D0251649}" destId="{E1258D1A-83B8-4362-ACBF-DA86C077B5B3}" srcOrd="2" destOrd="0" parTransId="{592CD48A-4972-4964-9BF3-4B5CBEB5FA4E}" sibTransId="{2A159F3F-5872-4041-B90C-95F9D6135321}"/>
    <dgm:cxn modelId="{D10A5D90-2CA7-447B-AB86-67C2FA40DC1C}" srcId="{BB6B0761-4B5B-4C0C-BDC1-954C96CB8111}" destId="{8DC2C79F-BB71-4ADF-AD80-C046D0251649}" srcOrd="1" destOrd="0" parTransId="{A7E06C52-5CF8-439B-866C-5F2A157A17DA}" sibTransId="{18831A48-E5C4-4588-84D3-9D6FA681E532}"/>
    <dgm:cxn modelId="{A14EEF93-F0E1-41CF-99F4-BD6EBCA693C8}" type="presOf" srcId="{E1258D1A-83B8-4362-ACBF-DA86C077B5B3}" destId="{6A3562D9-3541-4F9E-AC9F-F0C202896472}" srcOrd="0" destOrd="2" presId="urn:microsoft.com/office/officeart/2005/8/layout/hList1"/>
    <dgm:cxn modelId="{9E79F59B-70DB-4375-8AD8-CCCE9A255802}" type="presOf" srcId="{5FDD5C9F-8982-4776-911C-1AAD9EE06450}" destId="{6A3562D9-3541-4F9E-AC9F-F0C202896472}" srcOrd="0" destOrd="0" presId="urn:microsoft.com/office/officeart/2005/8/layout/hList1"/>
    <dgm:cxn modelId="{E7B9409C-E56E-4DD7-88B1-8EE31F56D7A7}" type="presOf" srcId="{469E1999-E8B7-4347-986C-7B6714932A00}" destId="{6A3562D9-3541-4F9E-AC9F-F0C202896472}" srcOrd="0" destOrd="1" presId="urn:microsoft.com/office/officeart/2005/8/layout/hList1"/>
    <dgm:cxn modelId="{B8DEB39F-74FD-43EB-A625-7BD8A03A08DB}" srcId="{FA4B9E4B-54AC-4404-8DEB-3A119971AA49}" destId="{52199A24-885E-47F2-A6BA-E12A8E50EBFB}" srcOrd="2" destOrd="0" parTransId="{1A48397D-3FB3-440A-9E05-224124C97E4A}" sibTransId="{259B5CB7-9668-42DB-94EA-66A9E2BE3C1A}"/>
    <dgm:cxn modelId="{BA2CD1AB-4800-496B-B25D-F5895491F6F8}" type="presOf" srcId="{52199A24-885E-47F2-A6BA-E12A8E50EBFB}" destId="{9F37FC92-E259-4603-B55D-F9AD5485804A}" srcOrd="0" destOrd="2" presId="urn:microsoft.com/office/officeart/2005/8/layout/hList1"/>
    <dgm:cxn modelId="{A29EC1D9-1643-47E5-9A22-DFF1CC451847}" type="presOf" srcId="{2EC50630-1E2D-4CE9-9E70-BE2FE09112C3}" destId="{9F37FC92-E259-4603-B55D-F9AD5485804A}" srcOrd="0" destOrd="0" presId="urn:microsoft.com/office/officeart/2005/8/layout/hList1"/>
    <dgm:cxn modelId="{5C023AE3-DC82-47AB-964A-2976795C867E}" srcId="{8DC2C79F-BB71-4ADF-AD80-C046D0251649}" destId="{5FDD5C9F-8982-4776-911C-1AAD9EE06450}" srcOrd="0" destOrd="0" parTransId="{77FE468D-3189-4ACC-8B4C-3EC7EAF834D0}" sibTransId="{44CC7A8F-A885-48A0-A20A-DC300CD4B187}"/>
    <dgm:cxn modelId="{4F34C0E5-D466-4138-8708-45B468EEAEF6}" type="presOf" srcId="{FA4B9E4B-54AC-4404-8DEB-3A119971AA49}" destId="{C10315AA-6290-43DE-9F4F-2C55C3E1665F}" srcOrd="0" destOrd="0" presId="urn:microsoft.com/office/officeart/2005/8/layout/hList1"/>
    <dgm:cxn modelId="{6FCE95F0-F967-4EB2-90A9-A24390D893F3}" type="presOf" srcId="{BA1E2FBA-D07C-4E79-B81C-7A65B484D28E}" destId="{F64E74A7-2BC9-421B-B6C3-186574D82562}" srcOrd="0" destOrd="2" presId="urn:microsoft.com/office/officeart/2005/8/layout/hList1"/>
    <dgm:cxn modelId="{3054C12B-D82B-4215-BEB9-00C3439C712D}" type="presParOf" srcId="{FCAD6449-8C25-431B-BA8D-54AE2009FE84}" destId="{8B76C3B6-D600-4479-B9B1-F6F6889C4206}" srcOrd="0" destOrd="0" presId="urn:microsoft.com/office/officeart/2005/8/layout/hList1"/>
    <dgm:cxn modelId="{0469A42B-E877-4D3F-976E-F2A21902C6FC}" type="presParOf" srcId="{8B76C3B6-D600-4479-B9B1-F6F6889C4206}" destId="{0E34D140-D18F-4343-8DE8-85FD77E85D74}" srcOrd="0" destOrd="0" presId="urn:microsoft.com/office/officeart/2005/8/layout/hList1"/>
    <dgm:cxn modelId="{EA17AF83-DEBE-4229-A3CA-E5A679EECF13}" type="presParOf" srcId="{8B76C3B6-D600-4479-B9B1-F6F6889C4206}" destId="{F64E74A7-2BC9-421B-B6C3-186574D82562}" srcOrd="1" destOrd="0" presId="urn:microsoft.com/office/officeart/2005/8/layout/hList1"/>
    <dgm:cxn modelId="{6E163CD7-6883-41B9-B1E3-FD0C16BAE204}" type="presParOf" srcId="{FCAD6449-8C25-431B-BA8D-54AE2009FE84}" destId="{90F8F4E3-7678-4D98-A41F-B49953EB705F}" srcOrd="1" destOrd="0" presId="urn:microsoft.com/office/officeart/2005/8/layout/hList1"/>
    <dgm:cxn modelId="{627E1082-1ADD-47C4-80B5-345EE3E1DCA8}" type="presParOf" srcId="{FCAD6449-8C25-431B-BA8D-54AE2009FE84}" destId="{643A4B85-8681-4D7B-8E27-5C4DEC50B986}" srcOrd="2" destOrd="0" presId="urn:microsoft.com/office/officeart/2005/8/layout/hList1"/>
    <dgm:cxn modelId="{D20CB485-DE50-4A04-B3F7-F0DF600699D7}" type="presParOf" srcId="{643A4B85-8681-4D7B-8E27-5C4DEC50B986}" destId="{2104BBE3-592B-446F-BE0C-DEF31707F8D3}" srcOrd="0" destOrd="0" presId="urn:microsoft.com/office/officeart/2005/8/layout/hList1"/>
    <dgm:cxn modelId="{097B545B-A12D-4EE8-9884-638C860E8F2C}" type="presParOf" srcId="{643A4B85-8681-4D7B-8E27-5C4DEC50B986}" destId="{6A3562D9-3541-4F9E-AC9F-F0C202896472}" srcOrd="1" destOrd="0" presId="urn:microsoft.com/office/officeart/2005/8/layout/hList1"/>
    <dgm:cxn modelId="{D7F498A7-91B5-45E3-B5AB-CA099D6B51B8}" type="presParOf" srcId="{FCAD6449-8C25-431B-BA8D-54AE2009FE84}" destId="{21EFAF07-910D-413E-AAE3-5EC6E316C0C6}" srcOrd="3" destOrd="0" presId="urn:microsoft.com/office/officeart/2005/8/layout/hList1"/>
    <dgm:cxn modelId="{DB491DC4-E755-4024-B13A-98024B67CE06}" type="presParOf" srcId="{FCAD6449-8C25-431B-BA8D-54AE2009FE84}" destId="{B54884F3-1B11-4064-B972-9400D33447D0}" srcOrd="4" destOrd="0" presId="urn:microsoft.com/office/officeart/2005/8/layout/hList1"/>
    <dgm:cxn modelId="{C6FA6881-CBEB-4E3F-AAC3-D2C4D993EA19}" type="presParOf" srcId="{B54884F3-1B11-4064-B972-9400D33447D0}" destId="{C10315AA-6290-43DE-9F4F-2C55C3E1665F}" srcOrd="0" destOrd="0" presId="urn:microsoft.com/office/officeart/2005/8/layout/hList1"/>
    <dgm:cxn modelId="{98F9594B-FCB5-4459-AC8C-204427904255}" type="presParOf" srcId="{B54884F3-1B11-4064-B972-9400D33447D0}" destId="{9F37FC92-E259-4603-B55D-F9AD5485804A}"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B6B0761-4B5B-4C0C-BDC1-954C96CB8111}"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40021739-B029-492E-A87C-75D5BCBB0D1E}">
      <dgm:prSet phldrT="[Text]"/>
      <dgm:spPr/>
      <dgm:t>
        <a:bodyPr/>
        <a:lstStyle/>
        <a:p>
          <a:r>
            <a:rPr lang="en-US" b="1" dirty="0"/>
            <a:t>Step 4</a:t>
          </a:r>
        </a:p>
        <a:p>
          <a:r>
            <a:rPr lang="en-US" b="1" dirty="0"/>
            <a:t>Redesign Assessments</a:t>
          </a:r>
        </a:p>
      </dgm:t>
    </dgm:pt>
    <dgm:pt modelId="{41623CD4-7FB7-4F40-82F4-055717005BE2}" type="parTrans" cxnId="{F05F9251-2AB8-41B7-9EA2-AB5B69BA3423}">
      <dgm:prSet/>
      <dgm:spPr/>
      <dgm:t>
        <a:bodyPr/>
        <a:lstStyle/>
        <a:p>
          <a:endParaRPr lang="en-US"/>
        </a:p>
      </dgm:t>
    </dgm:pt>
    <dgm:pt modelId="{12FF8978-3031-47D7-AF25-6295C754BD0D}" type="sibTrans" cxnId="{F05F9251-2AB8-41B7-9EA2-AB5B69BA3423}">
      <dgm:prSet/>
      <dgm:spPr/>
      <dgm:t>
        <a:bodyPr/>
        <a:lstStyle/>
        <a:p>
          <a:endParaRPr lang="en-US"/>
        </a:p>
      </dgm:t>
    </dgm:pt>
    <dgm:pt modelId="{5F7B96EB-CE17-41DE-A320-F6D86EBABD38}">
      <dgm:prSet phldrT="[Text]" custT="1"/>
      <dgm:spPr/>
      <dgm:t>
        <a:bodyPr/>
        <a:lstStyle/>
        <a:p>
          <a:r>
            <a:rPr lang="en-US" sz="1800" dirty="0"/>
            <a:t>Include formative evaluations, peer reviews, presentations, and self-assessment.</a:t>
          </a:r>
        </a:p>
      </dgm:t>
    </dgm:pt>
    <dgm:pt modelId="{72B0B0E3-2032-4AD7-A5B5-052E9FE59F6E}" type="parTrans" cxnId="{8C3C3058-6CCC-45DC-9FD7-87E8A1872E9E}">
      <dgm:prSet/>
      <dgm:spPr/>
      <dgm:t>
        <a:bodyPr/>
        <a:lstStyle/>
        <a:p>
          <a:endParaRPr lang="en-US"/>
        </a:p>
      </dgm:t>
    </dgm:pt>
    <dgm:pt modelId="{D57914C4-F886-4480-9323-A91D6620060E}" type="sibTrans" cxnId="{8C3C3058-6CCC-45DC-9FD7-87E8A1872E9E}">
      <dgm:prSet/>
      <dgm:spPr/>
      <dgm:t>
        <a:bodyPr/>
        <a:lstStyle/>
        <a:p>
          <a:endParaRPr lang="en-US"/>
        </a:p>
      </dgm:t>
    </dgm:pt>
    <dgm:pt modelId="{8DC2C79F-BB71-4ADF-AD80-C046D0251649}">
      <dgm:prSet phldrT="[Text]"/>
      <dgm:spPr/>
      <dgm:t>
        <a:bodyPr/>
        <a:lstStyle/>
        <a:p>
          <a:r>
            <a:rPr lang="en-US" b="1" dirty="0"/>
            <a:t>Step 5</a:t>
          </a:r>
        </a:p>
        <a:p>
          <a:r>
            <a:rPr lang="en-US" b="1" dirty="0"/>
            <a:t>Provide Flexible Learning Paths</a:t>
          </a:r>
        </a:p>
      </dgm:t>
    </dgm:pt>
    <dgm:pt modelId="{A7E06C52-5CF8-439B-866C-5F2A157A17DA}" type="parTrans" cxnId="{D10A5D90-2CA7-447B-AB86-67C2FA40DC1C}">
      <dgm:prSet/>
      <dgm:spPr/>
      <dgm:t>
        <a:bodyPr/>
        <a:lstStyle/>
        <a:p>
          <a:endParaRPr lang="en-US"/>
        </a:p>
      </dgm:t>
    </dgm:pt>
    <dgm:pt modelId="{18831A48-E5C4-4588-84D3-9D6FA681E532}" type="sibTrans" cxnId="{D10A5D90-2CA7-447B-AB86-67C2FA40DC1C}">
      <dgm:prSet/>
      <dgm:spPr/>
      <dgm:t>
        <a:bodyPr/>
        <a:lstStyle/>
        <a:p>
          <a:endParaRPr lang="en-US"/>
        </a:p>
      </dgm:t>
    </dgm:pt>
    <dgm:pt modelId="{5FDD5C9F-8982-4776-911C-1AAD9EE06450}">
      <dgm:prSet phldrT="[Text]" custT="1"/>
      <dgm:spPr/>
      <dgm:t>
        <a:bodyPr/>
        <a:lstStyle/>
        <a:p>
          <a:r>
            <a:rPr lang="en-US" sz="1800" dirty="0"/>
            <a:t>The curriculum should have elective courses.</a:t>
          </a:r>
        </a:p>
      </dgm:t>
    </dgm:pt>
    <dgm:pt modelId="{77FE468D-3189-4ACC-8B4C-3EC7EAF834D0}" type="parTrans" cxnId="{5C023AE3-DC82-47AB-964A-2976795C867E}">
      <dgm:prSet/>
      <dgm:spPr/>
      <dgm:t>
        <a:bodyPr/>
        <a:lstStyle/>
        <a:p>
          <a:endParaRPr lang="en-US"/>
        </a:p>
      </dgm:t>
    </dgm:pt>
    <dgm:pt modelId="{44CC7A8F-A885-48A0-A20A-DC300CD4B187}" type="sibTrans" cxnId="{5C023AE3-DC82-47AB-964A-2976795C867E}">
      <dgm:prSet/>
      <dgm:spPr/>
      <dgm:t>
        <a:bodyPr/>
        <a:lstStyle/>
        <a:p>
          <a:endParaRPr lang="en-US"/>
        </a:p>
      </dgm:t>
    </dgm:pt>
    <dgm:pt modelId="{FA4B9E4B-54AC-4404-8DEB-3A119971AA49}">
      <dgm:prSet phldrT="[Text]"/>
      <dgm:spPr/>
      <dgm:t>
        <a:bodyPr/>
        <a:lstStyle/>
        <a:p>
          <a:r>
            <a:rPr lang="en-US" b="1" dirty="0"/>
            <a:t>Step 6</a:t>
          </a:r>
        </a:p>
        <a:p>
          <a:r>
            <a:rPr lang="en-US" b="1" dirty="0"/>
            <a:t>Engage Stakeholders</a:t>
          </a:r>
        </a:p>
      </dgm:t>
    </dgm:pt>
    <dgm:pt modelId="{1FC509DD-AC66-40BE-B50D-C38ED823602D}" type="parTrans" cxnId="{9E2A6844-0840-4D60-B333-31BA2742CD28}">
      <dgm:prSet/>
      <dgm:spPr/>
      <dgm:t>
        <a:bodyPr/>
        <a:lstStyle/>
        <a:p>
          <a:endParaRPr lang="en-US"/>
        </a:p>
      </dgm:t>
    </dgm:pt>
    <dgm:pt modelId="{52831E0C-AB08-48E6-85CB-EE3F67C55914}" type="sibTrans" cxnId="{9E2A6844-0840-4D60-B333-31BA2742CD28}">
      <dgm:prSet/>
      <dgm:spPr/>
      <dgm:t>
        <a:bodyPr/>
        <a:lstStyle/>
        <a:p>
          <a:endParaRPr lang="en-US"/>
        </a:p>
      </dgm:t>
    </dgm:pt>
    <dgm:pt modelId="{2EC50630-1E2D-4CE9-9E70-BE2FE09112C3}">
      <dgm:prSet phldrT="[Text]" custT="1"/>
      <dgm:spPr/>
      <dgm:t>
        <a:bodyPr/>
        <a:lstStyle/>
        <a:p>
          <a:r>
            <a:rPr lang="en-US" sz="1800" dirty="0"/>
            <a:t>Include students, faculty, employers, and alumni in curriculum planning and development.</a:t>
          </a:r>
        </a:p>
      </dgm:t>
    </dgm:pt>
    <dgm:pt modelId="{9A29E063-1F3D-4B32-B5DB-26DDB0361DD2}" type="parTrans" cxnId="{8B645948-1891-46EB-9B12-606DC69B7536}">
      <dgm:prSet/>
      <dgm:spPr/>
      <dgm:t>
        <a:bodyPr/>
        <a:lstStyle/>
        <a:p>
          <a:endParaRPr lang="en-US"/>
        </a:p>
      </dgm:t>
    </dgm:pt>
    <dgm:pt modelId="{CB666A98-53A7-49E4-B260-8B4312CBB552}" type="sibTrans" cxnId="{8B645948-1891-46EB-9B12-606DC69B7536}">
      <dgm:prSet/>
      <dgm:spPr/>
      <dgm:t>
        <a:bodyPr/>
        <a:lstStyle/>
        <a:p>
          <a:endParaRPr lang="en-US"/>
        </a:p>
      </dgm:t>
    </dgm:pt>
    <dgm:pt modelId="{7023864E-3BAC-4000-AE76-169A26EEDD2D}">
      <dgm:prSet custT="1"/>
      <dgm:spPr/>
      <dgm:t>
        <a:bodyPr/>
        <a:lstStyle/>
        <a:p>
          <a:endParaRPr lang="en-US" sz="1800" dirty="0"/>
        </a:p>
      </dgm:t>
    </dgm:pt>
    <dgm:pt modelId="{D6FABC03-948D-47A2-ABC2-020B8F783FF3}" type="parTrans" cxnId="{DC93CB22-72D0-48ED-B329-7F6017BB5E67}">
      <dgm:prSet/>
      <dgm:spPr/>
      <dgm:t>
        <a:bodyPr/>
        <a:lstStyle/>
        <a:p>
          <a:endParaRPr lang="en-US"/>
        </a:p>
      </dgm:t>
    </dgm:pt>
    <dgm:pt modelId="{936A399E-6C9D-41D5-9505-E6DFB881206F}" type="sibTrans" cxnId="{DC93CB22-72D0-48ED-B329-7F6017BB5E67}">
      <dgm:prSet/>
      <dgm:spPr/>
      <dgm:t>
        <a:bodyPr/>
        <a:lstStyle/>
        <a:p>
          <a:endParaRPr lang="en-US"/>
        </a:p>
      </dgm:t>
    </dgm:pt>
    <dgm:pt modelId="{0F594630-09CB-4761-AE99-BD7261512155}">
      <dgm:prSet custT="1"/>
      <dgm:spPr/>
      <dgm:t>
        <a:bodyPr/>
        <a:lstStyle/>
        <a:p>
          <a:r>
            <a:rPr lang="en-US" sz="1800" dirty="0"/>
            <a:t>Focus on the process and progress rather than the ultimate results.</a:t>
          </a:r>
        </a:p>
      </dgm:t>
    </dgm:pt>
    <dgm:pt modelId="{3AF39C0E-5317-402B-9B80-8673AA90336F}" type="parTrans" cxnId="{B737512F-2CE1-4659-9D9B-2B0F68F11EAD}">
      <dgm:prSet/>
      <dgm:spPr/>
      <dgm:t>
        <a:bodyPr/>
        <a:lstStyle/>
        <a:p>
          <a:endParaRPr lang="en-US"/>
        </a:p>
      </dgm:t>
    </dgm:pt>
    <dgm:pt modelId="{3A60B472-21B0-4A52-873D-1C37127FEFC0}" type="sibTrans" cxnId="{B737512F-2CE1-4659-9D9B-2B0F68F11EAD}">
      <dgm:prSet/>
      <dgm:spPr/>
      <dgm:t>
        <a:bodyPr/>
        <a:lstStyle/>
        <a:p>
          <a:endParaRPr lang="en-US"/>
        </a:p>
      </dgm:t>
    </dgm:pt>
    <dgm:pt modelId="{C20C3FE5-7884-4829-9005-4520D1D05E00}">
      <dgm:prSet custT="1"/>
      <dgm:spPr/>
      <dgm:t>
        <a:bodyPr/>
        <a:lstStyle/>
        <a:p>
          <a:endParaRPr lang="en-US" sz="1800" dirty="0"/>
        </a:p>
      </dgm:t>
    </dgm:pt>
    <dgm:pt modelId="{DC46CE56-3E97-4FCD-9CCC-1341C6CA973F}" type="parTrans" cxnId="{61D44F83-5E1C-447B-BD84-99DEC730E8BC}">
      <dgm:prSet/>
      <dgm:spPr/>
      <dgm:t>
        <a:bodyPr/>
        <a:lstStyle/>
        <a:p>
          <a:endParaRPr lang="en-US"/>
        </a:p>
      </dgm:t>
    </dgm:pt>
    <dgm:pt modelId="{276D1243-EE2B-43BE-8C47-1D91DF17C838}" type="sibTrans" cxnId="{61D44F83-5E1C-447B-BD84-99DEC730E8BC}">
      <dgm:prSet/>
      <dgm:spPr/>
      <dgm:t>
        <a:bodyPr/>
        <a:lstStyle/>
        <a:p>
          <a:endParaRPr lang="en-US"/>
        </a:p>
      </dgm:t>
    </dgm:pt>
    <dgm:pt modelId="{61B238F9-BE06-444B-B703-0CC7E39FCBA8}">
      <dgm:prSet custT="1"/>
      <dgm:spPr/>
      <dgm:t>
        <a:bodyPr/>
        <a:lstStyle/>
        <a:p>
          <a:r>
            <a:rPr lang="en-US" sz="1800" dirty="0"/>
            <a:t>This guarantees that the curriculum remains relevant and based on real-world demands.</a:t>
          </a:r>
        </a:p>
      </dgm:t>
    </dgm:pt>
    <dgm:pt modelId="{2BC54F73-35A3-4735-A8A1-49D7874B5C61}" type="parTrans" cxnId="{C718C16E-387F-49E6-AF46-A9BA907AF5C1}">
      <dgm:prSet/>
      <dgm:spPr/>
      <dgm:t>
        <a:bodyPr/>
        <a:lstStyle/>
        <a:p>
          <a:endParaRPr lang="en-US"/>
        </a:p>
      </dgm:t>
    </dgm:pt>
    <dgm:pt modelId="{19017F81-E6C1-43D9-BF58-CA1DE86CCAE4}" type="sibTrans" cxnId="{C718C16E-387F-49E6-AF46-A9BA907AF5C1}">
      <dgm:prSet/>
      <dgm:spPr/>
      <dgm:t>
        <a:bodyPr/>
        <a:lstStyle/>
        <a:p>
          <a:endParaRPr lang="en-US"/>
        </a:p>
      </dgm:t>
    </dgm:pt>
    <dgm:pt modelId="{FCAD6449-8C25-431B-BA8D-54AE2009FE84}" type="pres">
      <dgm:prSet presAssocID="{BB6B0761-4B5B-4C0C-BDC1-954C96CB8111}" presName="Name0" presStyleCnt="0">
        <dgm:presLayoutVars>
          <dgm:dir/>
          <dgm:animLvl val="lvl"/>
          <dgm:resizeHandles val="exact"/>
        </dgm:presLayoutVars>
      </dgm:prSet>
      <dgm:spPr/>
    </dgm:pt>
    <dgm:pt modelId="{8B76C3B6-D600-4479-B9B1-F6F6889C4206}" type="pres">
      <dgm:prSet presAssocID="{40021739-B029-492E-A87C-75D5BCBB0D1E}" presName="composite" presStyleCnt="0"/>
      <dgm:spPr/>
    </dgm:pt>
    <dgm:pt modelId="{0E34D140-D18F-4343-8DE8-85FD77E85D74}" type="pres">
      <dgm:prSet presAssocID="{40021739-B029-492E-A87C-75D5BCBB0D1E}" presName="parTx" presStyleLbl="alignNode1" presStyleIdx="0" presStyleCnt="3">
        <dgm:presLayoutVars>
          <dgm:chMax val="0"/>
          <dgm:chPref val="0"/>
          <dgm:bulletEnabled val="1"/>
        </dgm:presLayoutVars>
      </dgm:prSet>
      <dgm:spPr/>
    </dgm:pt>
    <dgm:pt modelId="{F64E74A7-2BC9-421B-B6C3-186574D82562}" type="pres">
      <dgm:prSet presAssocID="{40021739-B029-492E-A87C-75D5BCBB0D1E}" presName="desTx" presStyleLbl="alignAccFollowNode1" presStyleIdx="0" presStyleCnt="3">
        <dgm:presLayoutVars>
          <dgm:bulletEnabled val="1"/>
        </dgm:presLayoutVars>
      </dgm:prSet>
      <dgm:spPr/>
    </dgm:pt>
    <dgm:pt modelId="{90F8F4E3-7678-4D98-A41F-B49953EB705F}" type="pres">
      <dgm:prSet presAssocID="{12FF8978-3031-47D7-AF25-6295C754BD0D}" presName="space" presStyleCnt="0"/>
      <dgm:spPr/>
    </dgm:pt>
    <dgm:pt modelId="{643A4B85-8681-4D7B-8E27-5C4DEC50B986}" type="pres">
      <dgm:prSet presAssocID="{8DC2C79F-BB71-4ADF-AD80-C046D0251649}" presName="composite" presStyleCnt="0"/>
      <dgm:spPr/>
    </dgm:pt>
    <dgm:pt modelId="{2104BBE3-592B-446F-BE0C-DEF31707F8D3}" type="pres">
      <dgm:prSet presAssocID="{8DC2C79F-BB71-4ADF-AD80-C046D0251649}" presName="parTx" presStyleLbl="alignNode1" presStyleIdx="1" presStyleCnt="3">
        <dgm:presLayoutVars>
          <dgm:chMax val="0"/>
          <dgm:chPref val="0"/>
          <dgm:bulletEnabled val="1"/>
        </dgm:presLayoutVars>
      </dgm:prSet>
      <dgm:spPr/>
    </dgm:pt>
    <dgm:pt modelId="{6A3562D9-3541-4F9E-AC9F-F0C202896472}" type="pres">
      <dgm:prSet presAssocID="{8DC2C79F-BB71-4ADF-AD80-C046D0251649}" presName="desTx" presStyleLbl="alignAccFollowNode1" presStyleIdx="1" presStyleCnt="3" custLinFactNeighborX="198" custLinFactNeighborY="-975">
        <dgm:presLayoutVars>
          <dgm:bulletEnabled val="1"/>
        </dgm:presLayoutVars>
      </dgm:prSet>
      <dgm:spPr/>
    </dgm:pt>
    <dgm:pt modelId="{21EFAF07-910D-413E-AAE3-5EC6E316C0C6}" type="pres">
      <dgm:prSet presAssocID="{18831A48-E5C4-4588-84D3-9D6FA681E532}" presName="space" presStyleCnt="0"/>
      <dgm:spPr/>
    </dgm:pt>
    <dgm:pt modelId="{B54884F3-1B11-4064-B972-9400D33447D0}" type="pres">
      <dgm:prSet presAssocID="{FA4B9E4B-54AC-4404-8DEB-3A119971AA49}" presName="composite" presStyleCnt="0"/>
      <dgm:spPr/>
    </dgm:pt>
    <dgm:pt modelId="{C10315AA-6290-43DE-9F4F-2C55C3E1665F}" type="pres">
      <dgm:prSet presAssocID="{FA4B9E4B-54AC-4404-8DEB-3A119971AA49}" presName="parTx" presStyleLbl="alignNode1" presStyleIdx="2" presStyleCnt="3">
        <dgm:presLayoutVars>
          <dgm:chMax val="0"/>
          <dgm:chPref val="0"/>
          <dgm:bulletEnabled val="1"/>
        </dgm:presLayoutVars>
      </dgm:prSet>
      <dgm:spPr/>
    </dgm:pt>
    <dgm:pt modelId="{9F37FC92-E259-4603-B55D-F9AD5485804A}" type="pres">
      <dgm:prSet presAssocID="{FA4B9E4B-54AC-4404-8DEB-3A119971AA49}" presName="desTx" presStyleLbl="alignAccFollowNode1" presStyleIdx="2" presStyleCnt="3">
        <dgm:presLayoutVars>
          <dgm:bulletEnabled val="1"/>
        </dgm:presLayoutVars>
      </dgm:prSet>
      <dgm:spPr/>
    </dgm:pt>
  </dgm:ptLst>
  <dgm:cxnLst>
    <dgm:cxn modelId="{D6AABB00-0FDC-4C9D-80BB-D9AC57DDECB2}" type="presOf" srcId="{40021739-B029-492E-A87C-75D5BCBB0D1E}" destId="{0E34D140-D18F-4343-8DE8-85FD77E85D74}" srcOrd="0" destOrd="0" presId="urn:microsoft.com/office/officeart/2005/8/layout/hList1"/>
    <dgm:cxn modelId="{D812D315-04F6-46C8-B399-6F40185BEB0C}" type="presOf" srcId="{8DC2C79F-BB71-4ADF-AD80-C046D0251649}" destId="{2104BBE3-592B-446F-BE0C-DEF31707F8D3}" srcOrd="0" destOrd="0" presId="urn:microsoft.com/office/officeart/2005/8/layout/hList1"/>
    <dgm:cxn modelId="{DC93CB22-72D0-48ED-B329-7F6017BB5E67}" srcId="{40021739-B029-492E-A87C-75D5BCBB0D1E}" destId="{7023864E-3BAC-4000-AE76-169A26EEDD2D}" srcOrd="1" destOrd="0" parTransId="{D6FABC03-948D-47A2-ABC2-020B8F783FF3}" sibTransId="{936A399E-6C9D-41D5-9505-E6DFB881206F}"/>
    <dgm:cxn modelId="{B737512F-2CE1-4659-9D9B-2B0F68F11EAD}" srcId="{40021739-B029-492E-A87C-75D5BCBB0D1E}" destId="{0F594630-09CB-4761-AE99-BD7261512155}" srcOrd="2" destOrd="0" parTransId="{3AF39C0E-5317-402B-9B80-8673AA90336F}" sibTransId="{3A60B472-21B0-4A52-873D-1C37127FEFC0}"/>
    <dgm:cxn modelId="{CC296235-7782-4B83-A04B-3B41DD230C78}" type="presOf" srcId="{61B238F9-BE06-444B-B703-0CC7E39FCBA8}" destId="{9F37FC92-E259-4603-B55D-F9AD5485804A}" srcOrd="0" destOrd="2" presId="urn:microsoft.com/office/officeart/2005/8/layout/hList1"/>
    <dgm:cxn modelId="{60B06F42-8297-405F-A265-F73527052904}" type="presOf" srcId="{7023864E-3BAC-4000-AE76-169A26EEDD2D}" destId="{F64E74A7-2BC9-421B-B6C3-186574D82562}" srcOrd="0" destOrd="1" presId="urn:microsoft.com/office/officeart/2005/8/layout/hList1"/>
    <dgm:cxn modelId="{9E2A6844-0840-4D60-B333-31BA2742CD28}" srcId="{BB6B0761-4B5B-4C0C-BDC1-954C96CB8111}" destId="{FA4B9E4B-54AC-4404-8DEB-3A119971AA49}" srcOrd="2" destOrd="0" parTransId="{1FC509DD-AC66-40BE-B50D-C38ED823602D}" sibTransId="{52831E0C-AB08-48E6-85CB-EE3F67C55914}"/>
    <dgm:cxn modelId="{15C95C45-66E8-463A-8D45-12FB378BC633}" type="presOf" srcId="{5F7B96EB-CE17-41DE-A320-F6D86EBABD38}" destId="{F64E74A7-2BC9-421B-B6C3-186574D82562}" srcOrd="0" destOrd="0" presId="urn:microsoft.com/office/officeart/2005/8/layout/hList1"/>
    <dgm:cxn modelId="{8B645948-1891-46EB-9B12-606DC69B7536}" srcId="{FA4B9E4B-54AC-4404-8DEB-3A119971AA49}" destId="{2EC50630-1E2D-4CE9-9E70-BE2FE09112C3}" srcOrd="0" destOrd="0" parTransId="{9A29E063-1F3D-4B32-B5DB-26DDB0361DD2}" sibTransId="{CB666A98-53A7-49E4-B260-8B4312CBB552}"/>
    <dgm:cxn modelId="{C718C16E-387F-49E6-AF46-A9BA907AF5C1}" srcId="{FA4B9E4B-54AC-4404-8DEB-3A119971AA49}" destId="{61B238F9-BE06-444B-B703-0CC7E39FCBA8}" srcOrd="2" destOrd="0" parTransId="{2BC54F73-35A3-4735-A8A1-49D7874B5C61}" sibTransId="{19017F81-E6C1-43D9-BF58-CA1DE86CCAE4}"/>
    <dgm:cxn modelId="{F05F9251-2AB8-41B7-9EA2-AB5B69BA3423}" srcId="{BB6B0761-4B5B-4C0C-BDC1-954C96CB8111}" destId="{40021739-B029-492E-A87C-75D5BCBB0D1E}" srcOrd="0" destOrd="0" parTransId="{41623CD4-7FB7-4F40-82F4-055717005BE2}" sibTransId="{12FF8978-3031-47D7-AF25-6295C754BD0D}"/>
    <dgm:cxn modelId="{19746653-17B3-4D64-B193-E8D39CFE6ED9}" type="presOf" srcId="{BB6B0761-4B5B-4C0C-BDC1-954C96CB8111}" destId="{FCAD6449-8C25-431B-BA8D-54AE2009FE84}" srcOrd="0" destOrd="0" presId="urn:microsoft.com/office/officeart/2005/8/layout/hList1"/>
    <dgm:cxn modelId="{CB814F75-7195-4A09-A21B-8E22E275DF15}" type="presOf" srcId="{0F594630-09CB-4761-AE99-BD7261512155}" destId="{F64E74A7-2BC9-421B-B6C3-186574D82562}" srcOrd="0" destOrd="2" presId="urn:microsoft.com/office/officeart/2005/8/layout/hList1"/>
    <dgm:cxn modelId="{8C3C3058-6CCC-45DC-9FD7-87E8A1872E9E}" srcId="{40021739-B029-492E-A87C-75D5BCBB0D1E}" destId="{5F7B96EB-CE17-41DE-A320-F6D86EBABD38}" srcOrd="0" destOrd="0" parTransId="{72B0B0E3-2032-4AD7-A5B5-052E9FE59F6E}" sibTransId="{D57914C4-F886-4480-9323-A91D6620060E}"/>
    <dgm:cxn modelId="{61D44F83-5E1C-447B-BD84-99DEC730E8BC}" srcId="{FA4B9E4B-54AC-4404-8DEB-3A119971AA49}" destId="{C20C3FE5-7884-4829-9005-4520D1D05E00}" srcOrd="1" destOrd="0" parTransId="{DC46CE56-3E97-4FCD-9CCC-1341C6CA973F}" sibTransId="{276D1243-EE2B-43BE-8C47-1D91DF17C838}"/>
    <dgm:cxn modelId="{D10A5D90-2CA7-447B-AB86-67C2FA40DC1C}" srcId="{BB6B0761-4B5B-4C0C-BDC1-954C96CB8111}" destId="{8DC2C79F-BB71-4ADF-AD80-C046D0251649}" srcOrd="1" destOrd="0" parTransId="{A7E06C52-5CF8-439B-866C-5F2A157A17DA}" sibTransId="{18831A48-E5C4-4588-84D3-9D6FA681E532}"/>
    <dgm:cxn modelId="{9E79F59B-70DB-4375-8AD8-CCCE9A255802}" type="presOf" srcId="{5FDD5C9F-8982-4776-911C-1AAD9EE06450}" destId="{6A3562D9-3541-4F9E-AC9F-F0C202896472}" srcOrd="0" destOrd="0" presId="urn:microsoft.com/office/officeart/2005/8/layout/hList1"/>
    <dgm:cxn modelId="{A29EC1D9-1643-47E5-9A22-DFF1CC451847}" type="presOf" srcId="{2EC50630-1E2D-4CE9-9E70-BE2FE09112C3}" destId="{9F37FC92-E259-4603-B55D-F9AD5485804A}" srcOrd="0" destOrd="0" presId="urn:microsoft.com/office/officeart/2005/8/layout/hList1"/>
    <dgm:cxn modelId="{5C023AE3-DC82-47AB-964A-2976795C867E}" srcId="{8DC2C79F-BB71-4ADF-AD80-C046D0251649}" destId="{5FDD5C9F-8982-4776-911C-1AAD9EE06450}" srcOrd="0" destOrd="0" parTransId="{77FE468D-3189-4ACC-8B4C-3EC7EAF834D0}" sibTransId="{44CC7A8F-A885-48A0-A20A-DC300CD4B187}"/>
    <dgm:cxn modelId="{4F34C0E5-D466-4138-8708-45B468EEAEF6}" type="presOf" srcId="{FA4B9E4B-54AC-4404-8DEB-3A119971AA49}" destId="{C10315AA-6290-43DE-9F4F-2C55C3E1665F}" srcOrd="0" destOrd="0" presId="urn:microsoft.com/office/officeart/2005/8/layout/hList1"/>
    <dgm:cxn modelId="{DDA667F8-0D9C-4128-A544-3738FF5A9DDB}" type="presOf" srcId="{C20C3FE5-7884-4829-9005-4520D1D05E00}" destId="{9F37FC92-E259-4603-B55D-F9AD5485804A}" srcOrd="0" destOrd="1" presId="urn:microsoft.com/office/officeart/2005/8/layout/hList1"/>
    <dgm:cxn modelId="{3054C12B-D82B-4215-BEB9-00C3439C712D}" type="presParOf" srcId="{FCAD6449-8C25-431B-BA8D-54AE2009FE84}" destId="{8B76C3B6-D600-4479-B9B1-F6F6889C4206}" srcOrd="0" destOrd="0" presId="urn:microsoft.com/office/officeart/2005/8/layout/hList1"/>
    <dgm:cxn modelId="{0469A42B-E877-4D3F-976E-F2A21902C6FC}" type="presParOf" srcId="{8B76C3B6-D600-4479-B9B1-F6F6889C4206}" destId="{0E34D140-D18F-4343-8DE8-85FD77E85D74}" srcOrd="0" destOrd="0" presId="urn:microsoft.com/office/officeart/2005/8/layout/hList1"/>
    <dgm:cxn modelId="{EA17AF83-DEBE-4229-A3CA-E5A679EECF13}" type="presParOf" srcId="{8B76C3B6-D600-4479-B9B1-F6F6889C4206}" destId="{F64E74A7-2BC9-421B-B6C3-186574D82562}" srcOrd="1" destOrd="0" presId="urn:microsoft.com/office/officeart/2005/8/layout/hList1"/>
    <dgm:cxn modelId="{6E163CD7-6883-41B9-B1E3-FD0C16BAE204}" type="presParOf" srcId="{FCAD6449-8C25-431B-BA8D-54AE2009FE84}" destId="{90F8F4E3-7678-4D98-A41F-B49953EB705F}" srcOrd="1" destOrd="0" presId="urn:microsoft.com/office/officeart/2005/8/layout/hList1"/>
    <dgm:cxn modelId="{627E1082-1ADD-47C4-80B5-345EE3E1DCA8}" type="presParOf" srcId="{FCAD6449-8C25-431B-BA8D-54AE2009FE84}" destId="{643A4B85-8681-4D7B-8E27-5C4DEC50B986}" srcOrd="2" destOrd="0" presId="urn:microsoft.com/office/officeart/2005/8/layout/hList1"/>
    <dgm:cxn modelId="{D20CB485-DE50-4A04-B3F7-F0DF600699D7}" type="presParOf" srcId="{643A4B85-8681-4D7B-8E27-5C4DEC50B986}" destId="{2104BBE3-592B-446F-BE0C-DEF31707F8D3}" srcOrd="0" destOrd="0" presId="urn:microsoft.com/office/officeart/2005/8/layout/hList1"/>
    <dgm:cxn modelId="{097B545B-A12D-4EE8-9884-638C860E8F2C}" type="presParOf" srcId="{643A4B85-8681-4D7B-8E27-5C4DEC50B986}" destId="{6A3562D9-3541-4F9E-AC9F-F0C202896472}" srcOrd="1" destOrd="0" presId="urn:microsoft.com/office/officeart/2005/8/layout/hList1"/>
    <dgm:cxn modelId="{D7F498A7-91B5-45E3-B5AB-CA099D6B51B8}" type="presParOf" srcId="{FCAD6449-8C25-431B-BA8D-54AE2009FE84}" destId="{21EFAF07-910D-413E-AAE3-5EC6E316C0C6}" srcOrd="3" destOrd="0" presId="urn:microsoft.com/office/officeart/2005/8/layout/hList1"/>
    <dgm:cxn modelId="{DB491DC4-E755-4024-B13A-98024B67CE06}" type="presParOf" srcId="{FCAD6449-8C25-431B-BA8D-54AE2009FE84}" destId="{B54884F3-1B11-4064-B972-9400D33447D0}" srcOrd="4" destOrd="0" presId="urn:microsoft.com/office/officeart/2005/8/layout/hList1"/>
    <dgm:cxn modelId="{C6FA6881-CBEB-4E3F-AAC3-D2C4D993EA19}" type="presParOf" srcId="{B54884F3-1B11-4064-B972-9400D33447D0}" destId="{C10315AA-6290-43DE-9F4F-2C55C3E1665F}" srcOrd="0" destOrd="0" presId="urn:microsoft.com/office/officeart/2005/8/layout/hList1"/>
    <dgm:cxn modelId="{98F9594B-FCB5-4459-AC8C-204427904255}" type="presParOf" srcId="{B54884F3-1B11-4064-B972-9400D33447D0}" destId="{9F37FC92-E259-4603-B55D-F9AD5485804A}"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B6B0761-4B5B-4C0C-BDC1-954C96CB8111}"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40021739-B029-492E-A87C-75D5BCBB0D1E}">
      <dgm:prSet phldrT="[Text]"/>
      <dgm:spPr/>
      <dgm:t>
        <a:bodyPr/>
        <a:lstStyle/>
        <a:p>
          <a:r>
            <a:rPr lang="en-US" b="1" dirty="0"/>
            <a:t>Step 7</a:t>
          </a:r>
        </a:p>
        <a:p>
          <a:r>
            <a:rPr lang="en-US" b="1" dirty="0"/>
            <a:t>Professional Development for Educators</a:t>
          </a:r>
        </a:p>
      </dgm:t>
    </dgm:pt>
    <dgm:pt modelId="{41623CD4-7FB7-4F40-82F4-055717005BE2}" type="parTrans" cxnId="{F05F9251-2AB8-41B7-9EA2-AB5B69BA3423}">
      <dgm:prSet/>
      <dgm:spPr/>
      <dgm:t>
        <a:bodyPr/>
        <a:lstStyle/>
        <a:p>
          <a:endParaRPr lang="en-US"/>
        </a:p>
      </dgm:t>
    </dgm:pt>
    <dgm:pt modelId="{12FF8978-3031-47D7-AF25-6295C754BD0D}" type="sibTrans" cxnId="{F05F9251-2AB8-41B7-9EA2-AB5B69BA3423}">
      <dgm:prSet/>
      <dgm:spPr/>
      <dgm:t>
        <a:bodyPr/>
        <a:lstStyle/>
        <a:p>
          <a:endParaRPr lang="en-US"/>
        </a:p>
      </dgm:t>
    </dgm:pt>
    <dgm:pt modelId="{5F7B96EB-CE17-41DE-A320-F6D86EBABD38}">
      <dgm:prSet phldrT="[Text]" custT="1"/>
      <dgm:spPr/>
      <dgm:t>
        <a:bodyPr/>
        <a:lstStyle/>
        <a:p>
          <a:r>
            <a:rPr lang="en-US" sz="2000" dirty="0"/>
            <a:t>Prepare educators for SCL pedagogies and assessment methodologies.</a:t>
          </a:r>
        </a:p>
      </dgm:t>
    </dgm:pt>
    <dgm:pt modelId="{72B0B0E3-2032-4AD7-A5B5-052E9FE59F6E}" type="parTrans" cxnId="{8C3C3058-6CCC-45DC-9FD7-87E8A1872E9E}">
      <dgm:prSet/>
      <dgm:spPr/>
      <dgm:t>
        <a:bodyPr/>
        <a:lstStyle/>
        <a:p>
          <a:endParaRPr lang="en-US"/>
        </a:p>
      </dgm:t>
    </dgm:pt>
    <dgm:pt modelId="{D57914C4-F886-4480-9323-A91D6620060E}" type="sibTrans" cxnId="{8C3C3058-6CCC-45DC-9FD7-87E8A1872E9E}">
      <dgm:prSet/>
      <dgm:spPr/>
      <dgm:t>
        <a:bodyPr/>
        <a:lstStyle/>
        <a:p>
          <a:endParaRPr lang="en-US"/>
        </a:p>
      </dgm:t>
    </dgm:pt>
    <dgm:pt modelId="{8DC2C79F-BB71-4ADF-AD80-C046D0251649}">
      <dgm:prSet phldrT="[Text]"/>
      <dgm:spPr/>
      <dgm:t>
        <a:bodyPr/>
        <a:lstStyle/>
        <a:p>
          <a:r>
            <a:rPr lang="en-US" b="1" dirty="0"/>
            <a:t>Step 8</a:t>
          </a:r>
        </a:p>
        <a:p>
          <a:r>
            <a:rPr lang="en-US" b="1" dirty="0"/>
            <a:t>Continuous Review and Feedback</a:t>
          </a:r>
        </a:p>
      </dgm:t>
    </dgm:pt>
    <dgm:pt modelId="{A7E06C52-5CF8-439B-866C-5F2A157A17DA}" type="parTrans" cxnId="{D10A5D90-2CA7-447B-AB86-67C2FA40DC1C}">
      <dgm:prSet/>
      <dgm:spPr/>
      <dgm:t>
        <a:bodyPr/>
        <a:lstStyle/>
        <a:p>
          <a:endParaRPr lang="en-US"/>
        </a:p>
      </dgm:t>
    </dgm:pt>
    <dgm:pt modelId="{18831A48-E5C4-4588-84D3-9D6FA681E532}" type="sibTrans" cxnId="{D10A5D90-2CA7-447B-AB86-67C2FA40DC1C}">
      <dgm:prSet/>
      <dgm:spPr/>
      <dgm:t>
        <a:bodyPr/>
        <a:lstStyle/>
        <a:p>
          <a:endParaRPr lang="en-US"/>
        </a:p>
      </dgm:t>
    </dgm:pt>
    <dgm:pt modelId="{5FDD5C9F-8982-4776-911C-1AAD9EE06450}">
      <dgm:prSet phldrT="[Text]" custT="1"/>
      <dgm:spPr/>
      <dgm:t>
        <a:bodyPr/>
        <a:lstStyle/>
        <a:p>
          <a:r>
            <a:rPr lang="en-US" sz="2000" dirty="0"/>
            <a:t>Establish a feedback loop with the students.</a:t>
          </a:r>
        </a:p>
      </dgm:t>
    </dgm:pt>
    <dgm:pt modelId="{77FE468D-3189-4ACC-8B4C-3EC7EAF834D0}" type="parTrans" cxnId="{5C023AE3-DC82-47AB-964A-2976795C867E}">
      <dgm:prSet/>
      <dgm:spPr/>
      <dgm:t>
        <a:bodyPr/>
        <a:lstStyle/>
        <a:p>
          <a:endParaRPr lang="en-US"/>
        </a:p>
      </dgm:t>
    </dgm:pt>
    <dgm:pt modelId="{44CC7A8F-A885-48A0-A20A-DC300CD4B187}" type="sibTrans" cxnId="{5C023AE3-DC82-47AB-964A-2976795C867E}">
      <dgm:prSet/>
      <dgm:spPr/>
      <dgm:t>
        <a:bodyPr/>
        <a:lstStyle/>
        <a:p>
          <a:endParaRPr lang="en-US"/>
        </a:p>
      </dgm:t>
    </dgm:pt>
    <dgm:pt modelId="{10915F2C-A32D-49D3-A6AF-35A69D2745DC}">
      <dgm:prSet custT="1"/>
      <dgm:spPr/>
      <dgm:t>
        <a:bodyPr/>
        <a:lstStyle/>
        <a:p>
          <a:endParaRPr lang="en-US" sz="2000" dirty="0"/>
        </a:p>
      </dgm:t>
    </dgm:pt>
    <dgm:pt modelId="{584F158D-2F27-43FB-8CB4-DAF6379417CD}" type="parTrans" cxnId="{4D8DF6B6-32B4-4F27-8443-13E1A93FAA84}">
      <dgm:prSet/>
      <dgm:spPr/>
      <dgm:t>
        <a:bodyPr/>
        <a:lstStyle/>
        <a:p>
          <a:endParaRPr lang="en-US"/>
        </a:p>
      </dgm:t>
    </dgm:pt>
    <dgm:pt modelId="{ED5F2F93-276C-4B94-B60A-14131F094B4B}" type="sibTrans" cxnId="{4D8DF6B6-32B4-4F27-8443-13E1A93FAA84}">
      <dgm:prSet/>
      <dgm:spPr/>
      <dgm:t>
        <a:bodyPr/>
        <a:lstStyle/>
        <a:p>
          <a:endParaRPr lang="en-US"/>
        </a:p>
      </dgm:t>
    </dgm:pt>
    <dgm:pt modelId="{C794EB7A-89CD-4468-80B4-0F05F42D5085}">
      <dgm:prSet custT="1"/>
      <dgm:spPr/>
      <dgm:t>
        <a:bodyPr/>
        <a:lstStyle/>
        <a:p>
          <a:r>
            <a:rPr lang="en-US" sz="2000" dirty="0"/>
            <a:t>Encourage mentorship and reflective teaching approaches.</a:t>
          </a:r>
        </a:p>
      </dgm:t>
    </dgm:pt>
    <dgm:pt modelId="{A2A5AA65-ED96-44FC-B785-40FEE5475A6B}" type="parTrans" cxnId="{F64ECEB3-ABE4-4480-AD16-A46751DBA4EE}">
      <dgm:prSet/>
      <dgm:spPr/>
      <dgm:t>
        <a:bodyPr/>
        <a:lstStyle/>
        <a:p>
          <a:endParaRPr lang="en-US"/>
        </a:p>
      </dgm:t>
    </dgm:pt>
    <dgm:pt modelId="{B8465C62-AE08-41FB-9553-A84A3DE48561}" type="sibTrans" cxnId="{F64ECEB3-ABE4-4480-AD16-A46751DBA4EE}">
      <dgm:prSet/>
      <dgm:spPr/>
      <dgm:t>
        <a:bodyPr/>
        <a:lstStyle/>
        <a:p>
          <a:endParaRPr lang="en-US"/>
        </a:p>
      </dgm:t>
    </dgm:pt>
    <dgm:pt modelId="{61AC8A11-AE51-4118-BF16-E5D8F6C031F9}">
      <dgm:prSet custT="1"/>
      <dgm:spPr/>
      <dgm:t>
        <a:bodyPr/>
        <a:lstStyle/>
        <a:p>
          <a:r>
            <a:rPr lang="en-US" sz="2000" dirty="0"/>
            <a:t>Revise the curriculum on a regular basis, taking into account student input and outcomes data.</a:t>
          </a:r>
        </a:p>
      </dgm:t>
    </dgm:pt>
    <dgm:pt modelId="{F0ADFF4B-5655-4276-891B-8D6B702A4594}" type="parTrans" cxnId="{F4AB0C9C-B014-481A-917D-4ED0731B4EBC}">
      <dgm:prSet/>
      <dgm:spPr/>
      <dgm:t>
        <a:bodyPr/>
        <a:lstStyle/>
        <a:p>
          <a:endParaRPr lang="en-US"/>
        </a:p>
      </dgm:t>
    </dgm:pt>
    <dgm:pt modelId="{4F014052-13E7-40EC-880A-E231EA187B6A}" type="sibTrans" cxnId="{F4AB0C9C-B014-481A-917D-4ED0731B4EBC}">
      <dgm:prSet/>
      <dgm:spPr/>
      <dgm:t>
        <a:bodyPr/>
        <a:lstStyle/>
        <a:p>
          <a:endParaRPr lang="en-US"/>
        </a:p>
      </dgm:t>
    </dgm:pt>
    <dgm:pt modelId="{4513A9B1-E8B6-4308-B2B6-0CEC14F285B0}">
      <dgm:prSet phldrT="[Text]" custT="1"/>
      <dgm:spPr/>
      <dgm:t>
        <a:bodyPr/>
        <a:lstStyle/>
        <a:p>
          <a:endParaRPr lang="en-US" sz="2000" dirty="0"/>
        </a:p>
      </dgm:t>
    </dgm:pt>
    <dgm:pt modelId="{64F7CFFB-688D-4825-9A68-4A0286F04AAD}" type="parTrans" cxnId="{EFECC30A-A1CC-4619-943A-E2989D08C10D}">
      <dgm:prSet/>
      <dgm:spPr/>
    </dgm:pt>
    <dgm:pt modelId="{0DBE24DB-3CFB-4C6D-AEC7-E919FD8EDE7A}" type="sibTrans" cxnId="{EFECC30A-A1CC-4619-943A-E2989D08C10D}">
      <dgm:prSet/>
      <dgm:spPr/>
    </dgm:pt>
    <dgm:pt modelId="{FCAD6449-8C25-431B-BA8D-54AE2009FE84}" type="pres">
      <dgm:prSet presAssocID="{BB6B0761-4B5B-4C0C-BDC1-954C96CB8111}" presName="Name0" presStyleCnt="0">
        <dgm:presLayoutVars>
          <dgm:dir/>
          <dgm:animLvl val="lvl"/>
          <dgm:resizeHandles val="exact"/>
        </dgm:presLayoutVars>
      </dgm:prSet>
      <dgm:spPr/>
    </dgm:pt>
    <dgm:pt modelId="{8B76C3B6-D600-4479-B9B1-F6F6889C4206}" type="pres">
      <dgm:prSet presAssocID="{40021739-B029-492E-A87C-75D5BCBB0D1E}" presName="composite" presStyleCnt="0"/>
      <dgm:spPr/>
    </dgm:pt>
    <dgm:pt modelId="{0E34D140-D18F-4343-8DE8-85FD77E85D74}" type="pres">
      <dgm:prSet presAssocID="{40021739-B029-492E-A87C-75D5BCBB0D1E}" presName="parTx" presStyleLbl="alignNode1" presStyleIdx="0" presStyleCnt="2">
        <dgm:presLayoutVars>
          <dgm:chMax val="0"/>
          <dgm:chPref val="0"/>
          <dgm:bulletEnabled val="1"/>
        </dgm:presLayoutVars>
      </dgm:prSet>
      <dgm:spPr/>
    </dgm:pt>
    <dgm:pt modelId="{F64E74A7-2BC9-421B-B6C3-186574D82562}" type="pres">
      <dgm:prSet presAssocID="{40021739-B029-492E-A87C-75D5BCBB0D1E}" presName="desTx" presStyleLbl="alignAccFollowNode1" presStyleIdx="0" presStyleCnt="2">
        <dgm:presLayoutVars>
          <dgm:bulletEnabled val="1"/>
        </dgm:presLayoutVars>
      </dgm:prSet>
      <dgm:spPr/>
    </dgm:pt>
    <dgm:pt modelId="{90F8F4E3-7678-4D98-A41F-B49953EB705F}" type="pres">
      <dgm:prSet presAssocID="{12FF8978-3031-47D7-AF25-6295C754BD0D}" presName="space" presStyleCnt="0"/>
      <dgm:spPr/>
    </dgm:pt>
    <dgm:pt modelId="{643A4B85-8681-4D7B-8E27-5C4DEC50B986}" type="pres">
      <dgm:prSet presAssocID="{8DC2C79F-BB71-4ADF-AD80-C046D0251649}" presName="composite" presStyleCnt="0"/>
      <dgm:spPr/>
    </dgm:pt>
    <dgm:pt modelId="{2104BBE3-592B-446F-BE0C-DEF31707F8D3}" type="pres">
      <dgm:prSet presAssocID="{8DC2C79F-BB71-4ADF-AD80-C046D0251649}" presName="parTx" presStyleLbl="alignNode1" presStyleIdx="1" presStyleCnt="2">
        <dgm:presLayoutVars>
          <dgm:chMax val="0"/>
          <dgm:chPref val="0"/>
          <dgm:bulletEnabled val="1"/>
        </dgm:presLayoutVars>
      </dgm:prSet>
      <dgm:spPr/>
    </dgm:pt>
    <dgm:pt modelId="{6A3562D9-3541-4F9E-AC9F-F0C202896472}" type="pres">
      <dgm:prSet presAssocID="{8DC2C79F-BB71-4ADF-AD80-C046D0251649}" presName="desTx" presStyleLbl="alignAccFollowNode1" presStyleIdx="1" presStyleCnt="2" custLinFactNeighborX="198" custLinFactNeighborY="1605">
        <dgm:presLayoutVars>
          <dgm:bulletEnabled val="1"/>
        </dgm:presLayoutVars>
      </dgm:prSet>
      <dgm:spPr/>
    </dgm:pt>
  </dgm:ptLst>
  <dgm:cxnLst>
    <dgm:cxn modelId="{D6AABB00-0FDC-4C9D-80BB-D9AC57DDECB2}" type="presOf" srcId="{40021739-B029-492E-A87C-75D5BCBB0D1E}" destId="{0E34D140-D18F-4343-8DE8-85FD77E85D74}" srcOrd="0" destOrd="0" presId="urn:microsoft.com/office/officeart/2005/8/layout/hList1"/>
    <dgm:cxn modelId="{EFECC30A-A1CC-4619-943A-E2989D08C10D}" srcId="{8DC2C79F-BB71-4ADF-AD80-C046D0251649}" destId="{4513A9B1-E8B6-4308-B2B6-0CEC14F285B0}" srcOrd="1" destOrd="0" parTransId="{64F7CFFB-688D-4825-9A68-4A0286F04AAD}" sibTransId="{0DBE24DB-3CFB-4C6D-AEC7-E919FD8EDE7A}"/>
    <dgm:cxn modelId="{D812D315-04F6-46C8-B399-6F40185BEB0C}" type="presOf" srcId="{8DC2C79F-BB71-4ADF-AD80-C046D0251649}" destId="{2104BBE3-592B-446F-BE0C-DEF31707F8D3}" srcOrd="0" destOrd="0" presId="urn:microsoft.com/office/officeart/2005/8/layout/hList1"/>
    <dgm:cxn modelId="{15C95C45-66E8-463A-8D45-12FB378BC633}" type="presOf" srcId="{5F7B96EB-CE17-41DE-A320-F6D86EBABD38}" destId="{F64E74A7-2BC9-421B-B6C3-186574D82562}" srcOrd="0" destOrd="0" presId="urn:microsoft.com/office/officeart/2005/8/layout/hList1"/>
    <dgm:cxn modelId="{5FBAC36A-3EB2-43A2-92F8-D2B180A5624D}" type="presOf" srcId="{4513A9B1-E8B6-4308-B2B6-0CEC14F285B0}" destId="{6A3562D9-3541-4F9E-AC9F-F0C202896472}" srcOrd="0" destOrd="1" presId="urn:microsoft.com/office/officeart/2005/8/layout/hList1"/>
    <dgm:cxn modelId="{F05F9251-2AB8-41B7-9EA2-AB5B69BA3423}" srcId="{BB6B0761-4B5B-4C0C-BDC1-954C96CB8111}" destId="{40021739-B029-492E-A87C-75D5BCBB0D1E}" srcOrd="0" destOrd="0" parTransId="{41623CD4-7FB7-4F40-82F4-055717005BE2}" sibTransId="{12FF8978-3031-47D7-AF25-6295C754BD0D}"/>
    <dgm:cxn modelId="{19746653-17B3-4D64-B193-E8D39CFE6ED9}" type="presOf" srcId="{BB6B0761-4B5B-4C0C-BDC1-954C96CB8111}" destId="{FCAD6449-8C25-431B-BA8D-54AE2009FE84}" srcOrd="0" destOrd="0" presId="urn:microsoft.com/office/officeart/2005/8/layout/hList1"/>
    <dgm:cxn modelId="{8C3C3058-6CCC-45DC-9FD7-87E8A1872E9E}" srcId="{40021739-B029-492E-A87C-75D5BCBB0D1E}" destId="{5F7B96EB-CE17-41DE-A320-F6D86EBABD38}" srcOrd="0" destOrd="0" parTransId="{72B0B0E3-2032-4AD7-A5B5-052E9FE59F6E}" sibTransId="{D57914C4-F886-4480-9323-A91D6620060E}"/>
    <dgm:cxn modelId="{A9831D82-7B77-40E8-B7B1-FEAF11AEAEC2}" type="presOf" srcId="{10915F2C-A32D-49D3-A6AF-35A69D2745DC}" destId="{F64E74A7-2BC9-421B-B6C3-186574D82562}" srcOrd="0" destOrd="1" presId="urn:microsoft.com/office/officeart/2005/8/layout/hList1"/>
    <dgm:cxn modelId="{D10A5D90-2CA7-447B-AB86-67C2FA40DC1C}" srcId="{BB6B0761-4B5B-4C0C-BDC1-954C96CB8111}" destId="{8DC2C79F-BB71-4ADF-AD80-C046D0251649}" srcOrd="1" destOrd="0" parTransId="{A7E06C52-5CF8-439B-866C-5F2A157A17DA}" sibTransId="{18831A48-E5C4-4588-84D3-9D6FA681E532}"/>
    <dgm:cxn modelId="{9E79F59B-70DB-4375-8AD8-CCCE9A255802}" type="presOf" srcId="{5FDD5C9F-8982-4776-911C-1AAD9EE06450}" destId="{6A3562D9-3541-4F9E-AC9F-F0C202896472}" srcOrd="0" destOrd="0" presId="urn:microsoft.com/office/officeart/2005/8/layout/hList1"/>
    <dgm:cxn modelId="{F4AB0C9C-B014-481A-917D-4ED0731B4EBC}" srcId="{8DC2C79F-BB71-4ADF-AD80-C046D0251649}" destId="{61AC8A11-AE51-4118-BF16-E5D8F6C031F9}" srcOrd="2" destOrd="0" parTransId="{F0ADFF4B-5655-4276-891B-8D6B702A4594}" sibTransId="{4F014052-13E7-40EC-880A-E231EA187B6A}"/>
    <dgm:cxn modelId="{F64ECEB3-ABE4-4480-AD16-A46751DBA4EE}" srcId="{40021739-B029-492E-A87C-75D5BCBB0D1E}" destId="{C794EB7A-89CD-4468-80B4-0F05F42D5085}" srcOrd="2" destOrd="0" parTransId="{A2A5AA65-ED96-44FC-B785-40FEE5475A6B}" sibTransId="{B8465C62-AE08-41FB-9553-A84A3DE48561}"/>
    <dgm:cxn modelId="{4D8DF6B6-32B4-4F27-8443-13E1A93FAA84}" srcId="{40021739-B029-492E-A87C-75D5BCBB0D1E}" destId="{10915F2C-A32D-49D3-A6AF-35A69D2745DC}" srcOrd="1" destOrd="0" parTransId="{584F158D-2F27-43FB-8CB4-DAF6379417CD}" sibTransId="{ED5F2F93-276C-4B94-B60A-14131F094B4B}"/>
    <dgm:cxn modelId="{9FAA4DBA-B0FF-4598-8989-F80BF9F8DC6E}" type="presOf" srcId="{61AC8A11-AE51-4118-BF16-E5D8F6C031F9}" destId="{6A3562D9-3541-4F9E-AC9F-F0C202896472}" srcOrd="0" destOrd="2" presId="urn:microsoft.com/office/officeart/2005/8/layout/hList1"/>
    <dgm:cxn modelId="{2E5781CD-19B7-4AD8-B75E-E6FFE6DC4040}" type="presOf" srcId="{C794EB7A-89CD-4468-80B4-0F05F42D5085}" destId="{F64E74A7-2BC9-421B-B6C3-186574D82562}" srcOrd="0" destOrd="2" presId="urn:microsoft.com/office/officeart/2005/8/layout/hList1"/>
    <dgm:cxn modelId="{5C023AE3-DC82-47AB-964A-2976795C867E}" srcId="{8DC2C79F-BB71-4ADF-AD80-C046D0251649}" destId="{5FDD5C9F-8982-4776-911C-1AAD9EE06450}" srcOrd="0" destOrd="0" parTransId="{77FE468D-3189-4ACC-8B4C-3EC7EAF834D0}" sibTransId="{44CC7A8F-A885-48A0-A20A-DC300CD4B187}"/>
    <dgm:cxn modelId="{3054C12B-D82B-4215-BEB9-00C3439C712D}" type="presParOf" srcId="{FCAD6449-8C25-431B-BA8D-54AE2009FE84}" destId="{8B76C3B6-D600-4479-B9B1-F6F6889C4206}" srcOrd="0" destOrd="0" presId="urn:microsoft.com/office/officeart/2005/8/layout/hList1"/>
    <dgm:cxn modelId="{0469A42B-E877-4D3F-976E-F2A21902C6FC}" type="presParOf" srcId="{8B76C3B6-D600-4479-B9B1-F6F6889C4206}" destId="{0E34D140-D18F-4343-8DE8-85FD77E85D74}" srcOrd="0" destOrd="0" presId="urn:microsoft.com/office/officeart/2005/8/layout/hList1"/>
    <dgm:cxn modelId="{EA17AF83-DEBE-4229-A3CA-E5A679EECF13}" type="presParOf" srcId="{8B76C3B6-D600-4479-B9B1-F6F6889C4206}" destId="{F64E74A7-2BC9-421B-B6C3-186574D82562}" srcOrd="1" destOrd="0" presId="urn:microsoft.com/office/officeart/2005/8/layout/hList1"/>
    <dgm:cxn modelId="{6E163CD7-6883-41B9-B1E3-FD0C16BAE204}" type="presParOf" srcId="{FCAD6449-8C25-431B-BA8D-54AE2009FE84}" destId="{90F8F4E3-7678-4D98-A41F-B49953EB705F}" srcOrd="1" destOrd="0" presId="urn:microsoft.com/office/officeart/2005/8/layout/hList1"/>
    <dgm:cxn modelId="{627E1082-1ADD-47C4-80B5-345EE3E1DCA8}" type="presParOf" srcId="{FCAD6449-8C25-431B-BA8D-54AE2009FE84}" destId="{643A4B85-8681-4D7B-8E27-5C4DEC50B986}" srcOrd="2" destOrd="0" presId="urn:microsoft.com/office/officeart/2005/8/layout/hList1"/>
    <dgm:cxn modelId="{D20CB485-DE50-4A04-B3F7-F0DF600699D7}" type="presParOf" srcId="{643A4B85-8681-4D7B-8E27-5C4DEC50B986}" destId="{2104BBE3-592B-446F-BE0C-DEF31707F8D3}" srcOrd="0" destOrd="0" presId="urn:microsoft.com/office/officeart/2005/8/layout/hList1"/>
    <dgm:cxn modelId="{097B545B-A12D-4EE8-9884-638C860E8F2C}" type="presParOf" srcId="{643A4B85-8681-4D7B-8E27-5C4DEC50B986}" destId="{6A3562D9-3541-4F9E-AC9F-F0C202896472}"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484831-7A0E-4E35-878C-D210263F5BC5}">
      <dsp:nvSpPr>
        <dsp:cNvPr id="0" name=""/>
        <dsp:cNvSpPr/>
      </dsp:nvSpPr>
      <dsp:spPr>
        <a:xfrm>
          <a:off x="10369" y="1215025"/>
          <a:ext cx="2497278" cy="123338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76200" numCol="1" spcCol="1270" anchor="t" anchorCtr="0">
          <a:noAutofit/>
        </a:bodyPr>
        <a:lstStyle/>
        <a:p>
          <a:pPr marL="0" lvl="0" indent="0" algn="l" defTabSz="889000">
            <a:lnSpc>
              <a:spcPct val="90000"/>
            </a:lnSpc>
            <a:spcBef>
              <a:spcPct val="0"/>
            </a:spcBef>
            <a:spcAft>
              <a:spcPct val="35000"/>
            </a:spcAft>
            <a:buNone/>
          </a:pPr>
          <a:r>
            <a:rPr lang="en-US" sz="2000" b="1" kern="1200" dirty="0"/>
            <a:t>Planning Stage</a:t>
          </a:r>
        </a:p>
      </dsp:txBody>
      <dsp:txXfrm>
        <a:off x="10369" y="1215025"/>
        <a:ext cx="2497278" cy="822253"/>
      </dsp:txXfrm>
    </dsp:sp>
    <dsp:sp modelId="{36342E08-962C-43EC-ACA8-780746E44904}">
      <dsp:nvSpPr>
        <dsp:cNvPr id="0" name=""/>
        <dsp:cNvSpPr/>
      </dsp:nvSpPr>
      <dsp:spPr>
        <a:xfrm>
          <a:off x="464310" y="2245122"/>
          <a:ext cx="2688145" cy="206139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49352" rIns="149352" bIns="149352" numCol="1" spcCol="1270" anchor="t" anchorCtr="0">
          <a:noAutofit/>
        </a:bodyPr>
        <a:lstStyle/>
        <a:p>
          <a:pPr marL="228600" lvl="1" indent="-228600" algn="l" defTabSz="933450">
            <a:lnSpc>
              <a:spcPct val="90000"/>
            </a:lnSpc>
            <a:spcBef>
              <a:spcPct val="0"/>
            </a:spcBef>
            <a:spcAft>
              <a:spcPct val="15000"/>
            </a:spcAft>
            <a:buChar char="•"/>
          </a:pPr>
          <a:r>
            <a:rPr lang="en-US" sz="2100" b="1" kern="1200" dirty="0">
              <a:solidFill>
                <a:schemeClr val="tx1"/>
              </a:solidFill>
            </a:rPr>
            <a:t>Stakeholder engagement</a:t>
          </a:r>
          <a:endParaRPr lang="en-US" sz="2100" b="0" kern="1200" dirty="0">
            <a:solidFill>
              <a:schemeClr val="accent2"/>
            </a:solidFill>
          </a:endParaRPr>
        </a:p>
        <a:p>
          <a:pPr marL="228600" lvl="1" indent="-228600" algn="l" defTabSz="933450">
            <a:lnSpc>
              <a:spcPct val="90000"/>
            </a:lnSpc>
            <a:spcBef>
              <a:spcPct val="0"/>
            </a:spcBef>
            <a:spcAft>
              <a:spcPct val="15000"/>
            </a:spcAft>
            <a:buChar char="•"/>
          </a:pPr>
          <a:r>
            <a:rPr lang="en-US" sz="2100" b="0" kern="1200" dirty="0">
              <a:solidFill>
                <a:schemeClr val="accent2"/>
              </a:solidFill>
            </a:rPr>
            <a:t>(both internal and external)</a:t>
          </a:r>
        </a:p>
        <a:p>
          <a:pPr marL="228600" lvl="1" indent="-228600" algn="l" defTabSz="933450">
            <a:lnSpc>
              <a:spcPct val="90000"/>
            </a:lnSpc>
            <a:spcBef>
              <a:spcPct val="0"/>
            </a:spcBef>
            <a:spcAft>
              <a:spcPct val="15000"/>
            </a:spcAft>
            <a:buChar char="•"/>
          </a:pPr>
          <a:endParaRPr lang="en-US" sz="2100" kern="1200" dirty="0"/>
        </a:p>
      </dsp:txBody>
      <dsp:txXfrm>
        <a:off x="524686" y="2305498"/>
        <a:ext cx="2567393" cy="1940646"/>
      </dsp:txXfrm>
    </dsp:sp>
    <dsp:sp modelId="{F2572394-B268-4997-BF25-8E3EAF092A9D}">
      <dsp:nvSpPr>
        <dsp:cNvPr id="0" name=""/>
        <dsp:cNvSpPr/>
      </dsp:nvSpPr>
      <dsp:spPr>
        <a:xfrm rot="29102">
          <a:off x="2910069" y="1332866"/>
          <a:ext cx="853196" cy="62175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2910072" y="1456427"/>
        <a:ext cx="666671" cy="373050"/>
      </dsp:txXfrm>
    </dsp:sp>
    <dsp:sp modelId="{1157D654-47CD-458E-B384-A00763BA1E43}">
      <dsp:nvSpPr>
        <dsp:cNvPr id="0" name=""/>
        <dsp:cNvSpPr/>
      </dsp:nvSpPr>
      <dsp:spPr>
        <a:xfrm>
          <a:off x="4117394" y="1249794"/>
          <a:ext cx="2497278" cy="123338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76200" numCol="1" spcCol="1270" anchor="t" anchorCtr="0">
          <a:noAutofit/>
        </a:bodyPr>
        <a:lstStyle/>
        <a:p>
          <a:pPr marL="0" lvl="0" indent="0" algn="l" defTabSz="889000">
            <a:lnSpc>
              <a:spcPct val="90000"/>
            </a:lnSpc>
            <a:spcBef>
              <a:spcPct val="0"/>
            </a:spcBef>
            <a:spcAft>
              <a:spcPct val="35000"/>
            </a:spcAft>
            <a:buNone/>
          </a:pPr>
          <a:r>
            <a:rPr lang="en-US" sz="2000" b="1" kern="1200" dirty="0"/>
            <a:t>Integration Technique</a:t>
          </a:r>
        </a:p>
      </dsp:txBody>
      <dsp:txXfrm>
        <a:off x="4117394" y="1249794"/>
        <a:ext cx="2497278" cy="822253"/>
      </dsp:txXfrm>
    </dsp:sp>
    <dsp:sp modelId="{95765DBF-CA46-414C-840B-9FAE2DFDC8D6}">
      <dsp:nvSpPr>
        <dsp:cNvPr id="0" name=""/>
        <dsp:cNvSpPr/>
      </dsp:nvSpPr>
      <dsp:spPr>
        <a:xfrm>
          <a:off x="4235264" y="2238922"/>
          <a:ext cx="2855287" cy="1922322"/>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49352" rIns="149352" bIns="149352" numCol="1" spcCol="1270" anchor="t" anchorCtr="0">
          <a:noAutofit/>
        </a:bodyPr>
        <a:lstStyle/>
        <a:p>
          <a:pPr marL="228600" lvl="1" indent="-228600" algn="l" defTabSz="933450">
            <a:lnSpc>
              <a:spcPct val="90000"/>
            </a:lnSpc>
            <a:spcBef>
              <a:spcPct val="0"/>
            </a:spcBef>
            <a:spcAft>
              <a:spcPct val="15000"/>
            </a:spcAft>
            <a:buChar char="•"/>
          </a:pPr>
          <a:r>
            <a:rPr lang="en-US" sz="2100" b="1" kern="1200" dirty="0"/>
            <a:t>Existing Courses</a:t>
          </a:r>
        </a:p>
        <a:p>
          <a:pPr marL="228600" lvl="1" indent="-228600" algn="l" defTabSz="933450">
            <a:lnSpc>
              <a:spcPct val="90000"/>
            </a:lnSpc>
            <a:spcBef>
              <a:spcPct val="0"/>
            </a:spcBef>
            <a:spcAft>
              <a:spcPct val="15000"/>
            </a:spcAft>
            <a:buChar char="•"/>
          </a:pPr>
          <a:r>
            <a:rPr lang="en-US" sz="2100" b="1" kern="1200" dirty="0"/>
            <a:t>New Courses development</a:t>
          </a:r>
        </a:p>
      </dsp:txBody>
      <dsp:txXfrm>
        <a:off x="4291567" y="2295225"/>
        <a:ext cx="2742681" cy="1809716"/>
      </dsp:txXfrm>
    </dsp:sp>
    <dsp:sp modelId="{C6A3FB90-D7DE-43CF-A9A9-6A78459990FC}">
      <dsp:nvSpPr>
        <dsp:cNvPr id="0" name=""/>
        <dsp:cNvSpPr/>
      </dsp:nvSpPr>
      <dsp:spPr>
        <a:xfrm rot="21583372">
          <a:off x="7037997" y="1339789"/>
          <a:ext cx="897469" cy="62175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7037998" y="1464590"/>
        <a:ext cx="710944" cy="373050"/>
      </dsp:txXfrm>
    </dsp:sp>
    <dsp:sp modelId="{F588C294-650F-470E-AD64-DD0731ED618B}">
      <dsp:nvSpPr>
        <dsp:cNvPr id="0" name=""/>
        <dsp:cNvSpPr/>
      </dsp:nvSpPr>
      <dsp:spPr>
        <a:xfrm>
          <a:off x="8307991" y="1229525"/>
          <a:ext cx="2497278" cy="123338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80010" numCol="1" spcCol="1270" anchor="t" anchorCtr="0">
          <a:noAutofit/>
        </a:bodyPr>
        <a:lstStyle/>
        <a:p>
          <a:pPr marL="0" lvl="0" indent="0" algn="l" defTabSz="933450">
            <a:lnSpc>
              <a:spcPct val="90000"/>
            </a:lnSpc>
            <a:spcBef>
              <a:spcPct val="0"/>
            </a:spcBef>
            <a:spcAft>
              <a:spcPct val="35000"/>
            </a:spcAft>
            <a:buNone/>
          </a:pPr>
          <a:r>
            <a:rPr lang="en-US" sz="2100" b="1" kern="1200" dirty="0"/>
            <a:t>Sustainability Integrated </a:t>
          </a:r>
        </a:p>
      </dsp:txBody>
      <dsp:txXfrm>
        <a:off x="8307991" y="1229525"/>
        <a:ext cx="2497278" cy="822253"/>
      </dsp:txXfrm>
    </dsp:sp>
    <dsp:sp modelId="{18043E8D-C39A-46BD-9914-3884957FE60C}">
      <dsp:nvSpPr>
        <dsp:cNvPr id="0" name=""/>
        <dsp:cNvSpPr/>
      </dsp:nvSpPr>
      <dsp:spPr>
        <a:xfrm>
          <a:off x="8819482" y="2051779"/>
          <a:ext cx="2497278" cy="20034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49352" rIns="149352" bIns="149352" numCol="1" spcCol="1270" anchor="t" anchorCtr="0">
          <a:noAutofit/>
        </a:bodyPr>
        <a:lstStyle/>
        <a:p>
          <a:pPr marL="228600" lvl="1" indent="-228600" algn="l" defTabSz="933450">
            <a:lnSpc>
              <a:spcPct val="90000"/>
            </a:lnSpc>
            <a:spcBef>
              <a:spcPct val="0"/>
            </a:spcBef>
            <a:spcAft>
              <a:spcPct val="15000"/>
            </a:spcAft>
            <a:buChar char="•"/>
          </a:pPr>
          <a:r>
            <a:rPr lang="en-US" sz="2100" b="1" kern="1200" dirty="0"/>
            <a:t>Curriculum Redesigned</a:t>
          </a:r>
        </a:p>
      </dsp:txBody>
      <dsp:txXfrm>
        <a:off x="8878160" y="2110457"/>
        <a:ext cx="2379922" cy="188604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570290-9ACC-4901-805C-E2763181C9EC}">
      <dsp:nvSpPr>
        <dsp:cNvPr id="0" name=""/>
        <dsp:cNvSpPr/>
      </dsp:nvSpPr>
      <dsp:spPr>
        <a:xfrm>
          <a:off x="2614859" y="2241532"/>
          <a:ext cx="1660520" cy="166052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en-GB" sz="3600" kern="1200" dirty="0"/>
            <a:t>SCL</a:t>
          </a:r>
        </a:p>
      </dsp:txBody>
      <dsp:txXfrm>
        <a:off x="2858037" y="2484710"/>
        <a:ext cx="1174164" cy="1174164"/>
      </dsp:txXfrm>
    </dsp:sp>
    <dsp:sp modelId="{0ABC56AA-B8E7-4773-9753-7B4B924E3A50}">
      <dsp:nvSpPr>
        <dsp:cNvPr id="0" name=""/>
        <dsp:cNvSpPr/>
      </dsp:nvSpPr>
      <dsp:spPr>
        <a:xfrm rot="10800000">
          <a:off x="1004835" y="2835168"/>
          <a:ext cx="1521472" cy="473248"/>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BFB2EAF-92E2-4979-A425-ACD2B627C542}">
      <dsp:nvSpPr>
        <dsp:cNvPr id="0" name=""/>
        <dsp:cNvSpPr/>
      </dsp:nvSpPr>
      <dsp:spPr>
        <a:xfrm>
          <a:off x="216087" y="2440794"/>
          <a:ext cx="1577494" cy="126199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066800">
            <a:lnSpc>
              <a:spcPct val="90000"/>
            </a:lnSpc>
            <a:spcBef>
              <a:spcPct val="0"/>
            </a:spcBef>
            <a:spcAft>
              <a:spcPct val="35000"/>
            </a:spcAft>
            <a:buNone/>
          </a:pPr>
          <a:r>
            <a:rPr lang="en-GB" sz="2400" kern="1200" dirty="0"/>
            <a:t>Problem Solving Skills</a:t>
          </a:r>
        </a:p>
      </dsp:txBody>
      <dsp:txXfrm>
        <a:off x="253050" y="2477757"/>
        <a:ext cx="1503568" cy="1188069"/>
      </dsp:txXfrm>
    </dsp:sp>
    <dsp:sp modelId="{5F21BA10-6AF8-4B83-91A2-971D1C767D3F}">
      <dsp:nvSpPr>
        <dsp:cNvPr id="0" name=""/>
        <dsp:cNvSpPr/>
      </dsp:nvSpPr>
      <dsp:spPr>
        <a:xfrm rot="12941143">
          <a:off x="1039469" y="1759539"/>
          <a:ext cx="1815934" cy="473248"/>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89BDA45-389F-4800-8291-382AA217FCC0}">
      <dsp:nvSpPr>
        <dsp:cNvPr id="0" name=""/>
        <dsp:cNvSpPr/>
      </dsp:nvSpPr>
      <dsp:spPr>
        <a:xfrm>
          <a:off x="101588" y="835513"/>
          <a:ext cx="2216742" cy="126199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066800">
            <a:lnSpc>
              <a:spcPct val="90000"/>
            </a:lnSpc>
            <a:spcBef>
              <a:spcPct val="0"/>
            </a:spcBef>
            <a:spcAft>
              <a:spcPct val="35000"/>
            </a:spcAft>
            <a:buNone/>
          </a:pPr>
          <a:r>
            <a:rPr lang="en-GB" sz="2400" kern="1200" dirty="0"/>
            <a:t>Develop critical thinking Skills</a:t>
          </a:r>
        </a:p>
      </dsp:txBody>
      <dsp:txXfrm>
        <a:off x="138551" y="872476"/>
        <a:ext cx="2142816" cy="1188069"/>
      </dsp:txXfrm>
    </dsp:sp>
    <dsp:sp modelId="{AA964AFC-5766-427F-99D7-66A27F128B05}">
      <dsp:nvSpPr>
        <dsp:cNvPr id="0" name=""/>
        <dsp:cNvSpPr/>
      </dsp:nvSpPr>
      <dsp:spPr>
        <a:xfrm rot="16200000">
          <a:off x="2684383" y="1155620"/>
          <a:ext cx="1521472" cy="473248"/>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4B59FAB-79AF-41CA-AEDD-971EE6BB7887}">
      <dsp:nvSpPr>
        <dsp:cNvPr id="0" name=""/>
        <dsp:cNvSpPr/>
      </dsp:nvSpPr>
      <dsp:spPr>
        <a:xfrm>
          <a:off x="2484038" y="510"/>
          <a:ext cx="1922161" cy="126199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066800">
            <a:lnSpc>
              <a:spcPct val="90000"/>
            </a:lnSpc>
            <a:spcBef>
              <a:spcPct val="0"/>
            </a:spcBef>
            <a:spcAft>
              <a:spcPct val="35000"/>
            </a:spcAft>
            <a:buNone/>
          </a:pPr>
          <a:r>
            <a:rPr lang="en-GB" sz="2400" kern="1200" dirty="0"/>
            <a:t>Communication  Skills</a:t>
          </a:r>
        </a:p>
      </dsp:txBody>
      <dsp:txXfrm>
        <a:off x="2521001" y="37473"/>
        <a:ext cx="1848235" cy="1188069"/>
      </dsp:txXfrm>
    </dsp:sp>
    <dsp:sp modelId="{3ED493D9-16C7-4CD4-9421-8A3D2C8D6202}">
      <dsp:nvSpPr>
        <dsp:cNvPr id="0" name=""/>
        <dsp:cNvSpPr/>
      </dsp:nvSpPr>
      <dsp:spPr>
        <a:xfrm rot="19333404">
          <a:off x="3995307" y="1709761"/>
          <a:ext cx="1803804" cy="473248"/>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27D6BA2-4EF0-4013-AC3C-34B4D839CD9A}">
      <dsp:nvSpPr>
        <dsp:cNvPr id="0" name=""/>
        <dsp:cNvSpPr/>
      </dsp:nvSpPr>
      <dsp:spPr>
        <a:xfrm>
          <a:off x="4526409" y="762896"/>
          <a:ext cx="2167335" cy="126199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066800">
            <a:lnSpc>
              <a:spcPct val="90000"/>
            </a:lnSpc>
            <a:spcBef>
              <a:spcPct val="0"/>
            </a:spcBef>
            <a:spcAft>
              <a:spcPct val="35000"/>
            </a:spcAft>
            <a:buNone/>
          </a:pPr>
          <a:r>
            <a:rPr lang="en-GB" sz="2400" kern="1200" dirty="0"/>
            <a:t>Problem Identification</a:t>
          </a:r>
        </a:p>
      </dsp:txBody>
      <dsp:txXfrm>
        <a:off x="4563372" y="799859"/>
        <a:ext cx="2093409" cy="1188069"/>
      </dsp:txXfrm>
    </dsp:sp>
    <dsp:sp modelId="{77013B9C-3A8F-4774-BBB0-619B5ED2AFFD}">
      <dsp:nvSpPr>
        <dsp:cNvPr id="0" name=""/>
        <dsp:cNvSpPr/>
      </dsp:nvSpPr>
      <dsp:spPr>
        <a:xfrm>
          <a:off x="4363931" y="2835168"/>
          <a:ext cx="1521472" cy="473248"/>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FF94394-2B9E-48DB-88A9-FF8BAA71E9E0}">
      <dsp:nvSpPr>
        <dsp:cNvPr id="0" name=""/>
        <dsp:cNvSpPr/>
      </dsp:nvSpPr>
      <dsp:spPr>
        <a:xfrm>
          <a:off x="5096656" y="2440794"/>
          <a:ext cx="1577494" cy="126199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066800">
            <a:lnSpc>
              <a:spcPct val="90000"/>
            </a:lnSpc>
            <a:spcBef>
              <a:spcPct val="0"/>
            </a:spcBef>
            <a:spcAft>
              <a:spcPct val="35000"/>
            </a:spcAft>
            <a:buNone/>
          </a:pPr>
          <a:r>
            <a:rPr lang="en-GB" sz="2400" kern="1200" dirty="0"/>
            <a:t>Problem Analysis</a:t>
          </a:r>
        </a:p>
      </dsp:txBody>
      <dsp:txXfrm>
        <a:off x="5133619" y="2477757"/>
        <a:ext cx="1503568" cy="118806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FFCF18-3EB4-4114-AA2D-AA5A49EA0285}">
      <dsp:nvSpPr>
        <dsp:cNvPr id="0" name=""/>
        <dsp:cNvSpPr/>
      </dsp:nvSpPr>
      <dsp:spPr>
        <a:xfrm>
          <a:off x="-4583650" y="-684682"/>
          <a:ext cx="5460123" cy="5460123"/>
        </a:xfrm>
        <a:prstGeom prst="blockArc">
          <a:avLst>
            <a:gd name="adj1" fmla="val 18900000"/>
            <a:gd name="adj2" fmla="val 2700000"/>
            <a:gd name="adj3" fmla="val 396"/>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030434D-6E64-4C62-A730-7AE41A6393BD}">
      <dsp:nvSpPr>
        <dsp:cNvPr id="0" name=""/>
        <dsp:cNvSpPr/>
      </dsp:nvSpPr>
      <dsp:spPr>
        <a:xfrm>
          <a:off x="327307" y="64550"/>
          <a:ext cx="7745655" cy="76099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8823" tIns="55880" rIns="55880" bIns="55880" numCol="1" spcCol="1270" anchor="ctr" anchorCtr="0">
          <a:noAutofit/>
        </a:bodyPr>
        <a:lstStyle/>
        <a:p>
          <a:pPr marL="0" lvl="0" indent="0" algn="l" defTabSz="977900">
            <a:lnSpc>
              <a:spcPct val="90000"/>
            </a:lnSpc>
            <a:spcBef>
              <a:spcPct val="0"/>
            </a:spcBef>
            <a:spcAft>
              <a:spcPct val="35000"/>
            </a:spcAft>
            <a:buNone/>
          </a:pPr>
          <a:r>
            <a:rPr lang="en-US" sz="2200" b="0" kern="1200" dirty="0"/>
            <a:t>Autonomy and Responsibility </a:t>
          </a:r>
          <a:r>
            <a:rPr lang="en-US" sz="2200" kern="1200" dirty="0"/>
            <a:t>– Encouraging students to take ownership of their learning.</a:t>
          </a:r>
          <a:endParaRPr lang="en-GB" sz="2200" kern="1200" dirty="0"/>
        </a:p>
      </dsp:txBody>
      <dsp:txXfrm>
        <a:off x="327307" y="64550"/>
        <a:ext cx="7745655" cy="760991"/>
      </dsp:txXfrm>
    </dsp:sp>
    <dsp:sp modelId="{79DF8655-1447-4E7D-BD9B-13465210814F}">
      <dsp:nvSpPr>
        <dsp:cNvPr id="0" name=""/>
        <dsp:cNvSpPr/>
      </dsp:nvSpPr>
      <dsp:spPr>
        <a:xfrm>
          <a:off x="60517" y="178256"/>
          <a:ext cx="533579" cy="533579"/>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1E277AB-EF6C-440E-9419-75CCACB5146D}">
      <dsp:nvSpPr>
        <dsp:cNvPr id="0" name=""/>
        <dsp:cNvSpPr/>
      </dsp:nvSpPr>
      <dsp:spPr>
        <a:xfrm>
          <a:off x="678431" y="871828"/>
          <a:ext cx="7394530" cy="4268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8823" tIns="55880" rIns="55880" bIns="55880" numCol="1" spcCol="1270" anchor="ctr" anchorCtr="0">
          <a:noAutofit/>
        </a:bodyPr>
        <a:lstStyle/>
        <a:p>
          <a:pPr marL="0" lvl="0" indent="0" algn="l" defTabSz="977900">
            <a:lnSpc>
              <a:spcPct val="90000"/>
            </a:lnSpc>
            <a:spcBef>
              <a:spcPct val="0"/>
            </a:spcBef>
            <a:spcAft>
              <a:spcPct val="35000"/>
            </a:spcAft>
            <a:buNone/>
          </a:pPr>
          <a:r>
            <a:rPr lang="en-GB" sz="2200" kern="1200" dirty="0"/>
            <a:t>Collaborative Learning and Communication</a:t>
          </a:r>
        </a:p>
      </dsp:txBody>
      <dsp:txXfrm>
        <a:off x="678431" y="871828"/>
        <a:ext cx="7394530" cy="426863"/>
      </dsp:txXfrm>
    </dsp:sp>
    <dsp:sp modelId="{F014DEE6-EF7F-4A49-8FB8-EB03B3298AE1}">
      <dsp:nvSpPr>
        <dsp:cNvPr id="0" name=""/>
        <dsp:cNvSpPr/>
      </dsp:nvSpPr>
      <dsp:spPr>
        <a:xfrm>
          <a:off x="411641" y="818470"/>
          <a:ext cx="533579" cy="533579"/>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E42EA25-1DCC-4A81-8CAB-E331CBCF1B01}">
      <dsp:nvSpPr>
        <dsp:cNvPr id="0" name=""/>
        <dsp:cNvSpPr/>
      </dsp:nvSpPr>
      <dsp:spPr>
        <a:xfrm>
          <a:off x="838992" y="1512042"/>
          <a:ext cx="7233970" cy="4268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8823" tIns="55880" rIns="55880" bIns="55880" numCol="1" spcCol="1270" anchor="ctr" anchorCtr="0">
          <a:noAutofit/>
        </a:bodyPr>
        <a:lstStyle/>
        <a:p>
          <a:pPr marL="0" lvl="0" indent="0" algn="l" defTabSz="977900">
            <a:lnSpc>
              <a:spcPct val="90000"/>
            </a:lnSpc>
            <a:spcBef>
              <a:spcPct val="0"/>
            </a:spcBef>
            <a:spcAft>
              <a:spcPct val="35000"/>
            </a:spcAft>
            <a:buNone/>
          </a:pPr>
          <a:r>
            <a:rPr lang="en-GB" sz="2200" kern="1200" dirty="0"/>
            <a:t>Critical Thinking and Problem Solving</a:t>
          </a:r>
        </a:p>
      </dsp:txBody>
      <dsp:txXfrm>
        <a:off x="838992" y="1512042"/>
        <a:ext cx="7233970" cy="426863"/>
      </dsp:txXfrm>
    </dsp:sp>
    <dsp:sp modelId="{31DC03EE-00C5-475A-8076-E71E6382EBAD}">
      <dsp:nvSpPr>
        <dsp:cNvPr id="0" name=""/>
        <dsp:cNvSpPr/>
      </dsp:nvSpPr>
      <dsp:spPr>
        <a:xfrm>
          <a:off x="572202" y="1458684"/>
          <a:ext cx="533579" cy="533579"/>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4B04C6D-4172-4A84-B5DB-BD8A92C07F7F}">
      <dsp:nvSpPr>
        <dsp:cNvPr id="0" name=""/>
        <dsp:cNvSpPr/>
      </dsp:nvSpPr>
      <dsp:spPr>
        <a:xfrm>
          <a:off x="838992" y="2151851"/>
          <a:ext cx="7233970" cy="4268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8823" tIns="55880" rIns="55880" bIns="55880" numCol="1" spcCol="1270" anchor="ctr" anchorCtr="0">
          <a:noAutofit/>
        </a:bodyPr>
        <a:lstStyle/>
        <a:p>
          <a:pPr marL="0" lvl="0" indent="0" algn="l" defTabSz="977900">
            <a:lnSpc>
              <a:spcPct val="90000"/>
            </a:lnSpc>
            <a:spcBef>
              <a:spcPct val="0"/>
            </a:spcBef>
            <a:spcAft>
              <a:spcPct val="35000"/>
            </a:spcAft>
            <a:buNone/>
          </a:pPr>
          <a:r>
            <a:rPr lang="en-GB" sz="2200" kern="1200" dirty="0"/>
            <a:t>Creativity, Innovation, Entrepreneurship</a:t>
          </a:r>
        </a:p>
      </dsp:txBody>
      <dsp:txXfrm>
        <a:off x="838992" y="2151851"/>
        <a:ext cx="7233970" cy="426863"/>
      </dsp:txXfrm>
    </dsp:sp>
    <dsp:sp modelId="{03538710-922E-45A6-B7EB-FEA8E3CA665D}">
      <dsp:nvSpPr>
        <dsp:cNvPr id="0" name=""/>
        <dsp:cNvSpPr/>
      </dsp:nvSpPr>
      <dsp:spPr>
        <a:xfrm>
          <a:off x="572202" y="2098493"/>
          <a:ext cx="533579" cy="533579"/>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2EE2570-698E-49BE-90D7-E35638D70B52}">
      <dsp:nvSpPr>
        <dsp:cNvPr id="0" name=""/>
        <dsp:cNvSpPr/>
      </dsp:nvSpPr>
      <dsp:spPr>
        <a:xfrm>
          <a:off x="678431" y="2792066"/>
          <a:ext cx="7394530" cy="4268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8823" tIns="55880" rIns="55880" bIns="55880" numCol="1" spcCol="1270" anchor="ctr" anchorCtr="0">
          <a:noAutofit/>
        </a:bodyPr>
        <a:lstStyle/>
        <a:p>
          <a:pPr marL="0" lvl="0" indent="0" algn="l" defTabSz="977900">
            <a:lnSpc>
              <a:spcPct val="90000"/>
            </a:lnSpc>
            <a:spcBef>
              <a:spcPct val="0"/>
            </a:spcBef>
            <a:spcAft>
              <a:spcPct val="35000"/>
            </a:spcAft>
            <a:buNone/>
          </a:pPr>
          <a:r>
            <a:rPr lang="en-US" sz="2200" b="0" kern="1200" dirty="0"/>
            <a:t>Reflective Thinking and Self-Assessment</a:t>
          </a:r>
          <a:endParaRPr lang="en-GB" sz="2200" b="0" kern="1200" dirty="0"/>
        </a:p>
      </dsp:txBody>
      <dsp:txXfrm>
        <a:off x="678431" y="2792066"/>
        <a:ext cx="7394530" cy="426863"/>
      </dsp:txXfrm>
    </dsp:sp>
    <dsp:sp modelId="{13E3A874-5654-4740-B807-1151A4FFEC1B}">
      <dsp:nvSpPr>
        <dsp:cNvPr id="0" name=""/>
        <dsp:cNvSpPr/>
      </dsp:nvSpPr>
      <dsp:spPr>
        <a:xfrm>
          <a:off x="411641" y="2738708"/>
          <a:ext cx="533579" cy="533579"/>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0EEC991-4336-46E3-8707-8A84ED11E92F}">
      <dsp:nvSpPr>
        <dsp:cNvPr id="0" name=""/>
        <dsp:cNvSpPr/>
      </dsp:nvSpPr>
      <dsp:spPr>
        <a:xfrm>
          <a:off x="327307" y="3432280"/>
          <a:ext cx="7745655" cy="4268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8823" tIns="55880" rIns="55880" bIns="55880" numCol="1" spcCol="1270" anchor="ctr" anchorCtr="0">
          <a:noAutofit/>
        </a:bodyPr>
        <a:lstStyle/>
        <a:p>
          <a:pPr marL="0" lvl="0" indent="0" algn="l" defTabSz="977900">
            <a:lnSpc>
              <a:spcPct val="90000"/>
            </a:lnSpc>
            <a:spcBef>
              <a:spcPct val="0"/>
            </a:spcBef>
            <a:spcAft>
              <a:spcPct val="35000"/>
            </a:spcAft>
            <a:buNone/>
          </a:pPr>
          <a:r>
            <a:rPr lang="en-GB" sz="2200" kern="1200" dirty="0"/>
            <a:t>Life long learning Attitudes</a:t>
          </a:r>
        </a:p>
      </dsp:txBody>
      <dsp:txXfrm>
        <a:off x="327307" y="3432280"/>
        <a:ext cx="7745655" cy="426863"/>
      </dsp:txXfrm>
    </dsp:sp>
    <dsp:sp modelId="{21B533A2-E9B1-4346-82D1-D0E5C452E477}">
      <dsp:nvSpPr>
        <dsp:cNvPr id="0" name=""/>
        <dsp:cNvSpPr/>
      </dsp:nvSpPr>
      <dsp:spPr>
        <a:xfrm>
          <a:off x="60517" y="3378922"/>
          <a:ext cx="533579" cy="533579"/>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34D140-D18F-4343-8DE8-85FD77E85D74}">
      <dsp:nvSpPr>
        <dsp:cNvPr id="0" name=""/>
        <dsp:cNvSpPr/>
      </dsp:nvSpPr>
      <dsp:spPr>
        <a:xfrm>
          <a:off x="3286" y="54558"/>
          <a:ext cx="3203971" cy="1281588"/>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sz="1700" b="1" kern="1200" dirty="0"/>
            <a:t>Step 1</a:t>
          </a:r>
        </a:p>
        <a:p>
          <a:pPr marL="0" lvl="0" indent="0" algn="ctr" defTabSz="755650">
            <a:lnSpc>
              <a:spcPct val="90000"/>
            </a:lnSpc>
            <a:spcBef>
              <a:spcPct val="0"/>
            </a:spcBef>
            <a:spcAft>
              <a:spcPct val="35000"/>
            </a:spcAft>
            <a:buNone/>
          </a:pPr>
          <a:r>
            <a:rPr lang="en-US" sz="1700" b="1" kern="1200" dirty="0"/>
            <a:t>Redefine Learning Objectives</a:t>
          </a:r>
        </a:p>
      </dsp:txBody>
      <dsp:txXfrm>
        <a:off x="3286" y="54558"/>
        <a:ext cx="3203971" cy="1281588"/>
      </dsp:txXfrm>
    </dsp:sp>
    <dsp:sp modelId="{F64E74A7-2BC9-421B-B6C3-186574D82562}">
      <dsp:nvSpPr>
        <dsp:cNvPr id="0" name=""/>
        <dsp:cNvSpPr/>
      </dsp:nvSpPr>
      <dsp:spPr>
        <a:xfrm>
          <a:off x="3286" y="1336146"/>
          <a:ext cx="3203971" cy="301135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755650">
            <a:lnSpc>
              <a:spcPct val="90000"/>
            </a:lnSpc>
            <a:spcBef>
              <a:spcPct val="0"/>
            </a:spcBef>
            <a:spcAft>
              <a:spcPct val="15000"/>
            </a:spcAft>
            <a:buChar char="•"/>
          </a:pPr>
          <a:r>
            <a:rPr lang="en-US" sz="1700" kern="1200" dirty="0"/>
            <a:t>Align objectives with competences, not just content.</a:t>
          </a:r>
        </a:p>
        <a:p>
          <a:pPr marL="171450" lvl="1" indent="-171450" algn="l" defTabSz="800100">
            <a:lnSpc>
              <a:spcPct val="90000"/>
            </a:lnSpc>
            <a:spcBef>
              <a:spcPct val="0"/>
            </a:spcBef>
            <a:spcAft>
              <a:spcPct val="15000"/>
            </a:spcAft>
            <a:buChar char="•"/>
          </a:pPr>
          <a:endParaRPr lang="en-US" sz="1800" kern="1200" dirty="0"/>
        </a:p>
        <a:p>
          <a:pPr marL="171450" lvl="1" indent="-171450" algn="l" defTabSz="755650">
            <a:lnSpc>
              <a:spcPct val="90000"/>
            </a:lnSpc>
            <a:spcBef>
              <a:spcPct val="0"/>
            </a:spcBef>
            <a:spcAft>
              <a:spcPct val="15000"/>
            </a:spcAft>
            <a:buChar char="•"/>
          </a:pPr>
          <a:r>
            <a:rPr lang="en-US" sz="1700" kern="1200" dirty="0"/>
            <a:t>Example: Instead of "Understand photosynthesis," use "Analyze how plants adapt photosynthesis in different environments."</a:t>
          </a:r>
        </a:p>
      </dsp:txBody>
      <dsp:txXfrm>
        <a:off x="3286" y="1336146"/>
        <a:ext cx="3203971" cy="3011350"/>
      </dsp:txXfrm>
    </dsp:sp>
    <dsp:sp modelId="{2104BBE3-592B-446F-BE0C-DEF31707F8D3}">
      <dsp:nvSpPr>
        <dsp:cNvPr id="0" name=""/>
        <dsp:cNvSpPr/>
      </dsp:nvSpPr>
      <dsp:spPr>
        <a:xfrm>
          <a:off x="3655814" y="54558"/>
          <a:ext cx="3203971" cy="1281588"/>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sz="1700" b="1" kern="1200" dirty="0"/>
            <a:t>Step 2</a:t>
          </a:r>
        </a:p>
        <a:p>
          <a:pPr marL="0" lvl="0" indent="0" algn="ctr" defTabSz="755650">
            <a:lnSpc>
              <a:spcPct val="90000"/>
            </a:lnSpc>
            <a:spcBef>
              <a:spcPct val="0"/>
            </a:spcBef>
            <a:spcAft>
              <a:spcPct val="35000"/>
            </a:spcAft>
            <a:buNone/>
          </a:pPr>
          <a:r>
            <a:rPr lang="en-US" sz="1700" b="1" kern="1200" dirty="0"/>
            <a:t>Design Competence-Based Learning Outcomes</a:t>
          </a:r>
        </a:p>
      </dsp:txBody>
      <dsp:txXfrm>
        <a:off x="3655814" y="54558"/>
        <a:ext cx="3203971" cy="1281588"/>
      </dsp:txXfrm>
    </dsp:sp>
    <dsp:sp modelId="{6A3562D9-3541-4F9E-AC9F-F0C202896472}">
      <dsp:nvSpPr>
        <dsp:cNvPr id="0" name=""/>
        <dsp:cNvSpPr/>
      </dsp:nvSpPr>
      <dsp:spPr>
        <a:xfrm>
          <a:off x="3662157" y="1306786"/>
          <a:ext cx="3203971" cy="301135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t>Use action verbs (Bloom’s Taxonomy) like </a:t>
          </a:r>
          <a:r>
            <a:rPr lang="en-US" sz="1800" b="1" kern="1200" dirty="0"/>
            <a:t>analyze, create, evaluate</a:t>
          </a:r>
          <a:r>
            <a:rPr lang="en-US" sz="1800" kern="1200" dirty="0"/>
            <a:t>.</a:t>
          </a:r>
        </a:p>
        <a:p>
          <a:pPr marL="171450" lvl="1" indent="-171450" algn="l" defTabSz="800100">
            <a:lnSpc>
              <a:spcPct val="90000"/>
            </a:lnSpc>
            <a:spcBef>
              <a:spcPct val="0"/>
            </a:spcBef>
            <a:spcAft>
              <a:spcPct val="15000"/>
            </a:spcAft>
            <a:buChar char="•"/>
          </a:pPr>
          <a:endParaRPr lang="en-US" sz="1800" kern="1200" dirty="0"/>
        </a:p>
        <a:p>
          <a:pPr marL="171450" lvl="1" indent="-171450" algn="l" defTabSz="800100">
            <a:lnSpc>
              <a:spcPct val="90000"/>
            </a:lnSpc>
            <a:spcBef>
              <a:spcPct val="0"/>
            </a:spcBef>
            <a:spcAft>
              <a:spcPct val="15000"/>
            </a:spcAft>
            <a:buChar char="•"/>
          </a:pPr>
          <a:r>
            <a:rPr lang="en-US" sz="1800" kern="1200" dirty="0"/>
            <a:t>Outcomes should focus on what students </a:t>
          </a:r>
          <a:r>
            <a:rPr lang="en-US" sz="1800" b="1" kern="1200" dirty="0"/>
            <a:t>can do</a:t>
          </a:r>
          <a:r>
            <a:rPr lang="en-US" sz="1800" kern="1200" dirty="0"/>
            <a:t>, not just what they </a:t>
          </a:r>
          <a:r>
            <a:rPr lang="en-US" sz="1800" b="1" kern="1200" dirty="0"/>
            <a:t>know</a:t>
          </a:r>
          <a:r>
            <a:rPr lang="en-US" sz="1800" kern="1200" dirty="0"/>
            <a:t>.</a:t>
          </a:r>
        </a:p>
      </dsp:txBody>
      <dsp:txXfrm>
        <a:off x="3662157" y="1306786"/>
        <a:ext cx="3203971" cy="3011350"/>
      </dsp:txXfrm>
    </dsp:sp>
    <dsp:sp modelId="{C10315AA-6290-43DE-9F4F-2C55C3E1665F}">
      <dsp:nvSpPr>
        <dsp:cNvPr id="0" name=""/>
        <dsp:cNvSpPr/>
      </dsp:nvSpPr>
      <dsp:spPr>
        <a:xfrm>
          <a:off x="7308342" y="54558"/>
          <a:ext cx="3203971" cy="1281588"/>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sz="1700" b="1" kern="1200" dirty="0"/>
            <a:t>Step 3</a:t>
          </a:r>
        </a:p>
        <a:p>
          <a:pPr marL="0" lvl="0" indent="0" algn="ctr" defTabSz="755650">
            <a:lnSpc>
              <a:spcPct val="90000"/>
            </a:lnSpc>
            <a:spcBef>
              <a:spcPct val="0"/>
            </a:spcBef>
            <a:spcAft>
              <a:spcPct val="35000"/>
            </a:spcAft>
            <a:buNone/>
          </a:pPr>
          <a:r>
            <a:rPr lang="en-US" sz="1700" b="1" kern="1200" dirty="0"/>
            <a:t>Embed Active Learning Strategies</a:t>
          </a:r>
        </a:p>
        <a:p>
          <a:pPr marL="0" lvl="0" indent="0" algn="ctr" defTabSz="755650">
            <a:lnSpc>
              <a:spcPct val="90000"/>
            </a:lnSpc>
            <a:spcBef>
              <a:spcPct val="0"/>
            </a:spcBef>
            <a:spcAft>
              <a:spcPct val="35000"/>
            </a:spcAft>
            <a:buNone/>
          </a:pPr>
          <a:endParaRPr lang="en-US" sz="1700" b="1" kern="1200" dirty="0"/>
        </a:p>
      </dsp:txBody>
      <dsp:txXfrm>
        <a:off x="7308342" y="54558"/>
        <a:ext cx="3203971" cy="1281588"/>
      </dsp:txXfrm>
    </dsp:sp>
    <dsp:sp modelId="{9F37FC92-E259-4603-B55D-F9AD5485804A}">
      <dsp:nvSpPr>
        <dsp:cNvPr id="0" name=""/>
        <dsp:cNvSpPr/>
      </dsp:nvSpPr>
      <dsp:spPr>
        <a:xfrm>
          <a:off x="7308342" y="1336146"/>
          <a:ext cx="3203971" cy="301135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755650">
            <a:lnSpc>
              <a:spcPct val="90000"/>
            </a:lnSpc>
            <a:spcBef>
              <a:spcPct val="0"/>
            </a:spcBef>
            <a:spcAft>
              <a:spcPct val="15000"/>
            </a:spcAft>
            <a:buChar char="•"/>
          </a:pPr>
          <a:r>
            <a:rPr lang="en-US" sz="1700" kern="1200" dirty="0"/>
            <a:t>Implement project-based learning, flipped classrooms, peer instruction, and case studies.</a:t>
          </a:r>
        </a:p>
        <a:p>
          <a:pPr marL="171450" lvl="1" indent="-171450" algn="l" defTabSz="800100">
            <a:lnSpc>
              <a:spcPct val="90000"/>
            </a:lnSpc>
            <a:spcBef>
              <a:spcPct val="0"/>
            </a:spcBef>
            <a:spcAft>
              <a:spcPct val="15000"/>
            </a:spcAft>
            <a:buChar char="•"/>
          </a:pPr>
          <a:endParaRPr lang="en-US" sz="1800" kern="1200" dirty="0"/>
        </a:p>
        <a:p>
          <a:pPr marL="171450" lvl="1" indent="-171450" algn="l" defTabSz="755650">
            <a:lnSpc>
              <a:spcPct val="90000"/>
            </a:lnSpc>
            <a:spcBef>
              <a:spcPct val="0"/>
            </a:spcBef>
            <a:spcAft>
              <a:spcPct val="15000"/>
            </a:spcAft>
            <a:buChar char="•"/>
          </a:pPr>
          <a:r>
            <a:rPr lang="en-US" sz="1700" kern="1200" dirty="0"/>
            <a:t>Allow students to investigate real-world challenges to improve their problem-solving and cooperation skills.</a:t>
          </a:r>
        </a:p>
      </dsp:txBody>
      <dsp:txXfrm>
        <a:off x="7308342" y="1336146"/>
        <a:ext cx="3203971" cy="301135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34D140-D18F-4343-8DE8-85FD77E85D74}">
      <dsp:nvSpPr>
        <dsp:cNvPr id="0" name=""/>
        <dsp:cNvSpPr/>
      </dsp:nvSpPr>
      <dsp:spPr>
        <a:xfrm>
          <a:off x="3334" y="138761"/>
          <a:ext cx="3251592" cy="1280691"/>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en-US" sz="2300" b="1" kern="1200" dirty="0"/>
            <a:t>Step 4</a:t>
          </a:r>
        </a:p>
        <a:p>
          <a:pPr marL="0" lvl="0" indent="0" algn="ctr" defTabSz="1022350">
            <a:lnSpc>
              <a:spcPct val="90000"/>
            </a:lnSpc>
            <a:spcBef>
              <a:spcPct val="0"/>
            </a:spcBef>
            <a:spcAft>
              <a:spcPct val="35000"/>
            </a:spcAft>
            <a:buNone/>
          </a:pPr>
          <a:r>
            <a:rPr lang="en-US" sz="2300" b="1" kern="1200" dirty="0"/>
            <a:t>Redesign Assessments</a:t>
          </a:r>
        </a:p>
      </dsp:txBody>
      <dsp:txXfrm>
        <a:off x="3334" y="138761"/>
        <a:ext cx="3251592" cy="1280691"/>
      </dsp:txXfrm>
    </dsp:sp>
    <dsp:sp modelId="{F64E74A7-2BC9-421B-B6C3-186574D82562}">
      <dsp:nvSpPr>
        <dsp:cNvPr id="0" name=""/>
        <dsp:cNvSpPr/>
      </dsp:nvSpPr>
      <dsp:spPr>
        <a:xfrm>
          <a:off x="3334" y="1419453"/>
          <a:ext cx="3251592" cy="2624048"/>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t>Include formative evaluations, peer reviews, presentations, and self-assessment.</a:t>
          </a:r>
        </a:p>
        <a:p>
          <a:pPr marL="171450" lvl="1" indent="-171450" algn="l" defTabSz="800100">
            <a:lnSpc>
              <a:spcPct val="90000"/>
            </a:lnSpc>
            <a:spcBef>
              <a:spcPct val="0"/>
            </a:spcBef>
            <a:spcAft>
              <a:spcPct val="15000"/>
            </a:spcAft>
            <a:buChar char="•"/>
          </a:pPr>
          <a:endParaRPr lang="en-US" sz="1800" kern="1200" dirty="0"/>
        </a:p>
        <a:p>
          <a:pPr marL="171450" lvl="1" indent="-171450" algn="l" defTabSz="800100">
            <a:lnSpc>
              <a:spcPct val="90000"/>
            </a:lnSpc>
            <a:spcBef>
              <a:spcPct val="0"/>
            </a:spcBef>
            <a:spcAft>
              <a:spcPct val="15000"/>
            </a:spcAft>
            <a:buChar char="•"/>
          </a:pPr>
          <a:r>
            <a:rPr lang="en-US" sz="1800" kern="1200" dirty="0"/>
            <a:t>Focus on the process and progress rather than the ultimate results.</a:t>
          </a:r>
        </a:p>
      </dsp:txBody>
      <dsp:txXfrm>
        <a:off x="3334" y="1419453"/>
        <a:ext cx="3251592" cy="2624048"/>
      </dsp:txXfrm>
    </dsp:sp>
    <dsp:sp modelId="{2104BBE3-592B-446F-BE0C-DEF31707F8D3}">
      <dsp:nvSpPr>
        <dsp:cNvPr id="0" name=""/>
        <dsp:cNvSpPr/>
      </dsp:nvSpPr>
      <dsp:spPr>
        <a:xfrm>
          <a:off x="3710149" y="138761"/>
          <a:ext cx="3251592" cy="1280691"/>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en-US" sz="2300" b="1" kern="1200" dirty="0"/>
            <a:t>Step 5</a:t>
          </a:r>
        </a:p>
        <a:p>
          <a:pPr marL="0" lvl="0" indent="0" algn="ctr" defTabSz="1022350">
            <a:lnSpc>
              <a:spcPct val="90000"/>
            </a:lnSpc>
            <a:spcBef>
              <a:spcPct val="0"/>
            </a:spcBef>
            <a:spcAft>
              <a:spcPct val="35000"/>
            </a:spcAft>
            <a:buNone/>
          </a:pPr>
          <a:r>
            <a:rPr lang="en-US" sz="2300" b="1" kern="1200" dirty="0"/>
            <a:t>Provide Flexible Learning Paths</a:t>
          </a:r>
        </a:p>
      </dsp:txBody>
      <dsp:txXfrm>
        <a:off x="3710149" y="138761"/>
        <a:ext cx="3251592" cy="1280691"/>
      </dsp:txXfrm>
    </dsp:sp>
    <dsp:sp modelId="{6A3562D9-3541-4F9E-AC9F-F0C202896472}">
      <dsp:nvSpPr>
        <dsp:cNvPr id="0" name=""/>
        <dsp:cNvSpPr/>
      </dsp:nvSpPr>
      <dsp:spPr>
        <a:xfrm>
          <a:off x="3716588" y="1393868"/>
          <a:ext cx="3251592" cy="2624048"/>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t>The curriculum should have elective courses.</a:t>
          </a:r>
        </a:p>
      </dsp:txBody>
      <dsp:txXfrm>
        <a:off x="3716588" y="1393868"/>
        <a:ext cx="3251592" cy="2624048"/>
      </dsp:txXfrm>
    </dsp:sp>
    <dsp:sp modelId="{C10315AA-6290-43DE-9F4F-2C55C3E1665F}">
      <dsp:nvSpPr>
        <dsp:cNvPr id="0" name=""/>
        <dsp:cNvSpPr/>
      </dsp:nvSpPr>
      <dsp:spPr>
        <a:xfrm>
          <a:off x="7416964" y="138761"/>
          <a:ext cx="3251592" cy="1280691"/>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en-US" sz="2300" b="1" kern="1200" dirty="0"/>
            <a:t>Step 6</a:t>
          </a:r>
        </a:p>
        <a:p>
          <a:pPr marL="0" lvl="0" indent="0" algn="ctr" defTabSz="1022350">
            <a:lnSpc>
              <a:spcPct val="90000"/>
            </a:lnSpc>
            <a:spcBef>
              <a:spcPct val="0"/>
            </a:spcBef>
            <a:spcAft>
              <a:spcPct val="35000"/>
            </a:spcAft>
            <a:buNone/>
          </a:pPr>
          <a:r>
            <a:rPr lang="en-US" sz="2300" b="1" kern="1200" dirty="0"/>
            <a:t>Engage Stakeholders</a:t>
          </a:r>
        </a:p>
      </dsp:txBody>
      <dsp:txXfrm>
        <a:off x="7416964" y="138761"/>
        <a:ext cx="3251592" cy="1280691"/>
      </dsp:txXfrm>
    </dsp:sp>
    <dsp:sp modelId="{9F37FC92-E259-4603-B55D-F9AD5485804A}">
      <dsp:nvSpPr>
        <dsp:cNvPr id="0" name=""/>
        <dsp:cNvSpPr/>
      </dsp:nvSpPr>
      <dsp:spPr>
        <a:xfrm>
          <a:off x="7416964" y="1419453"/>
          <a:ext cx="3251592" cy="2624048"/>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t>Include students, faculty, employers, and alumni in curriculum planning and development.</a:t>
          </a:r>
        </a:p>
        <a:p>
          <a:pPr marL="171450" lvl="1" indent="-171450" algn="l" defTabSz="800100">
            <a:lnSpc>
              <a:spcPct val="90000"/>
            </a:lnSpc>
            <a:spcBef>
              <a:spcPct val="0"/>
            </a:spcBef>
            <a:spcAft>
              <a:spcPct val="15000"/>
            </a:spcAft>
            <a:buChar char="•"/>
          </a:pPr>
          <a:endParaRPr lang="en-US" sz="1800" kern="1200" dirty="0"/>
        </a:p>
        <a:p>
          <a:pPr marL="171450" lvl="1" indent="-171450" algn="l" defTabSz="800100">
            <a:lnSpc>
              <a:spcPct val="90000"/>
            </a:lnSpc>
            <a:spcBef>
              <a:spcPct val="0"/>
            </a:spcBef>
            <a:spcAft>
              <a:spcPct val="15000"/>
            </a:spcAft>
            <a:buChar char="•"/>
          </a:pPr>
          <a:r>
            <a:rPr lang="en-US" sz="1800" kern="1200" dirty="0"/>
            <a:t>This guarantees that the curriculum remains relevant and based on real-world demands.</a:t>
          </a:r>
        </a:p>
      </dsp:txBody>
      <dsp:txXfrm>
        <a:off x="7416964" y="1419453"/>
        <a:ext cx="3251592" cy="262404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34D140-D18F-4343-8DE8-85FD77E85D74}">
      <dsp:nvSpPr>
        <dsp:cNvPr id="0" name=""/>
        <dsp:cNvSpPr/>
      </dsp:nvSpPr>
      <dsp:spPr>
        <a:xfrm>
          <a:off x="52" y="260401"/>
          <a:ext cx="4986816" cy="1586239"/>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sz="2800" b="1" kern="1200" dirty="0"/>
            <a:t>Step 7</a:t>
          </a:r>
        </a:p>
        <a:p>
          <a:pPr marL="0" lvl="0" indent="0" algn="ctr" defTabSz="1244600">
            <a:lnSpc>
              <a:spcPct val="90000"/>
            </a:lnSpc>
            <a:spcBef>
              <a:spcPct val="0"/>
            </a:spcBef>
            <a:spcAft>
              <a:spcPct val="35000"/>
            </a:spcAft>
            <a:buNone/>
          </a:pPr>
          <a:r>
            <a:rPr lang="en-US" sz="2800" b="1" kern="1200" dirty="0"/>
            <a:t>Professional Development for Educators</a:t>
          </a:r>
        </a:p>
      </dsp:txBody>
      <dsp:txXfrm>
        <a:off x="52" y="260401"/>
        <a:ext cx="4986816" cy="1586239"/>
      </dsp:txXfrm>
    </dsp:sp>
    <dsp:sp modelId="{F64E74A7-2BC9-421B-B6C3-186574D82562}">
      <dsp:nvSpPr>
        <dsp:cNvPr id="0" name=""/>
        <dsp:cNvSpPr/>
      </dsp:nvSpPr>
      <dsp:spPr>
        <a:xfrm>
          <a:off x="52" y="1846641"/>
          <a:ext cx="4986816" cy="207521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Prepare educators for SCL pedagogies and assessment methodologies.</a:t>
          </a:r>
        </a:p>
        <a:p>
          <a:pPr marL="228600" lvl="1" indent="-228600" algn="l" defTabSz="889000">
            <a:lnSpc>
              <a:spcPct val="90000"/>
            </a:lnSpc>
            <a:spcBef>
              <a:spcPct val="0"/>
            </a:spcBef>
            <a:spcAft>
              <a:spcPct val="15000"/>
            </a:spcAft>
            <a:buChar char="•"/>
          </a:pPr>
          <a:endParaRPr lang="en-US" sz="2000" kern="1200" dirty="0"/>
        </a:p>
        <a:p>
          <a:pPr marL="228600" lvl="1" indent="-228600" algn="l" defTabSz="889000">
            <a:lnSpc>
              <a:spcPct val="90000"/>
            </a:lnSpc>
            <a:spcBef>
              <a:spcPct val="0"/>
            </a:spcBef>
            <a:spcAft>
              <a:spcPct val="15000"/>
            </a:spcAft>
            <a:buChar char="•"/>
          </a:pPr>
          <a:r>
            <a:rPr lang="en-US" sz="2000" kern="1200" dirty="0"/>
            <a:t>Encourage mentorship and reflective teaching approaches.</a:t>
          </a:r>
        </a:p>
      </dsp:txBody>
      <dsp:txXfrm>
        <a:off x="52" y="1846641"/>
        <a:ext cx="4986816" cy="2075219"/>
      </dsp:txXfrm>
    </dsp:sp>
    <dsp:sp modelId="{2104BBE3-592B-446F-BE0C-DEF31707F8D3}">
      <dsp:nvSpPr>
        <dsp:cNvPr id="0" name=""/>
        <dsp:cNvSpPr/>
      </dsp:nvSpPr>
      <dsp:spPr>
        <a:xfrm>
          <a:off x="5685023" y="260401"/>
          <a:ext cx="4986816" cy="1586239"/>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sz="2800" b="1" kern="1200" dirty="0"/>
            <a:t>Step 8</a:t>
          </a:r>
        </a:p>
        <a:p>
          <a:pPr marL="0" lvl="0" indent="0" algn="ctr" defTabSz="1244600">
            <a:lnSpc>
              <a:spcPct val="90000"/>
            </a:lnSpc>
            <a:spcBef>
              <a:spcPct val="0"/>
            </a:spcBef>
            <a:spcAft>
              <a:spcPct val="35000"/>
            </a:spcAft>
            <a:buNone/>
          </a:pPr>
          <a:r>
            <a:rPr lang="en-US" sz="2800" b="1" kern="1200" dirty="0"/>
            <a:t>Continuous Review and Feedback</a:t>
          </a:r>
        </a:p>
      </dsp:txBody>
      <dsp:txXfrm>
        <a:off x="5685023" y="260401"/>
        <a:ext cx="4986816" cy="1586239"/>
      </dsp:txXfrm>
    </dsp:sp>
    <dsp:sp modelId="{6A3562D9-3541-4F9E-AC9F-F0C202896472}">
      <dsp:nvSpPr>
        <dsp:cNvPr id="0" name=""/>
        <dsp:cNvSpPr/>
      </dsp:nvSpPr>
      <dsp:spPr>
        <a:xfrm>
          <a:off x="5685075" y="1879948"/>
          <a:ext cx="4986816" cy="207521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Establish a feedback loop with the students.</a:t>
          </a:r>
        </a:p>
        <a:p>
          <a:pPr marL="228600" lvl="1" indent="-228600" algn="l" defTabSz="889000">
            <a:lnSpc>
              <a:spcPct val="90000"/>
            </a:lnSpc>
            <a:spcBef>
              <a:spcPct val="0"/>
            </a:spcBef>
            <a:spcAft>
              <a:spcPct val="15000"/>
            </a:spcAft>
            <a:buChar char="•"/>
          </a:pPr>
          <a:endParaRPr lang="en-US" sz="2000" kern="1200" dirty="0"/>
        </a:p>
        <a:p>
          <a:pPr marL="228600" lvl="1" indent="-228600" algn="l" defTabSz="889000">
            <a:lnSpc>
              <a:spcPct val="90000"/>
            </a:lnSpc>
            <a:spcBef>
              <a:spcPct val="0"/>
            </a:spcBef>
            <a:spcAft>
              <a:spcPct val="15000"/>
            </a:spcAft>
            <a:buChar char="•"/>
          </a:pPr>
          <a:r>
            <a:rPr lang="en-US" sz="2000" kern="1200" dirty="0"/>
            <a:t>Revise the curriculum on a regular basis, taking into account student input and outcomes data.</a:t>
          </a:r>
        </a:p>
      </dsp:txBody>
      <dsp:txXfrm>
        <a:off x="5685075" y="1879948"/>
        <a:ext cx="4986816" cy="2075219"/>
      </dsp:txXfrm>
    </dsp:sp>
  </dsp:spTree>
</dsp:drawing>
</file>

<file path=ppt/diagrams/layout1.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4033F5-2720-4A46-BD31-C8D39CF08CBB}" type="datetimeFigureOut">
              <a:rPr lang="en-US" smtClean="0"/>
              <a:t>5/5/2025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544EDE-4C2D-4D63-8492-79FBD356A0B3}" type="slidenum">
              <a:rPr lang="en-US" smtClean="0"/>
              <a:t>‹#›</a:t>
            </a:fld>
            <a:endParaRPr lang="en-US" dirty="0"/>
          </a:p>
        </p:txBody>
      </p:sp>
    </p:spTree>
    <p:extLst>
      <p:ext uri="{BB962C8B-B14F-4D97-AF65-F5344CB8AC3E}">
        <p14:creationId xmlns:p14="http://schemas.microsoft.com/office/powerpoint/2010/main" val="796349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1544EDE-4C2D-4D63-8492-79FBD356A0B3}" type="slidenum">
              <a:rPr lang="en-US" smtClean="0"/>
              <a:t>3</a:t>
            </a:fld>
            <a:endParaRPr lang="en-US" dirty="0"/>
          </a:p>
        </p:txBody>
      </p:sp>
    </p:spTree>
    <p:extLst>
      <p:ext uri="{BB962C8B-B14F-4D97-AF65-F5344CB8AC3E}">
        <p14:creationId xmlns:p14="http://schemas.microsoft.com/office/powerpoint/2010/main" val="27968074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1544EDE-4C2D-4D63-8492-79FBD356A0B3}" type="slidenum">
              <a:rPr lang="en-US" smtClean="0"/>
              <a:t>4</a:t>
            </a:fld>
            <a:endParaRPr lang="en-US" dirty="0"/>
          </a:p>
        </p:txBody>
      </p:sp>
    </p:spTree>
    <p:extLst>
      <p:ext uri="{BB962C8B-B14F-4D97-AF65-F5344CB8AC3E}">
        <p14:creationId xmlns:p14="http://schemas.microsoft.com/office/powerpoint/2010/main" val="22841682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movers or individual faculty champions might start in Quadrant I, the upper left quadrant, by integrating sustainability into an already existing discipline-specific course in the form of a new topic, case, or module. That is, sustainability would be presented in a way that is consistent with the course description, content, and outcomes.</a:t>
            </a:r>
          </a:p>
          <a:p>
            <a:endParaRPr lang="en-US" dirty="0"/>
          </a:p>
          <a:p>
            <a:r>
              <a:rPr lang="en-US" dirty="0"/>
              <a:t>At the same time, that faculty are integrating SHE through Quadrant I, faculty and administrators can address Quadrant II, by developing new, discipline-specific sustainability courses.</a:t>
            </a:r>
          </a:p>
          <a:p>
            <a:endParaRPr lang="en-US" dirty="0"/>
          </a:p>
          <a:p>
            <a:r>
              <a:rPr lang="en-US" dirty="0"/>
              <a:t>While the options in Quadrants I and II can be adopted by users at the level of the individual course or discipline, Quadrants III and IV are adopted by users with a cross-disciplinary focus – which typically requires adoption at the university level.</a:t>
            </a:r>
          </a:p>
          <a:p>
            <a:endParaRPr lang="en-US" dirty="0"/>
          </a:p>
          <a:p>
            <a:r>
              <a:rPr lang="en-US" dirty="0"/>
              <a:t>Users who would adopt the option in Quadrant III might integrate sustainability into existing courses common to more than one discipline, or into the common core requirements across the university. That is, sustainability would be integrated into some common courses taken by engineering and science students, or integrated into all of the liberal arts core requirements, so that a relatively large number of students (or all students) would be exposed to sustainability.</a:t>
            </a:r>
          </a:p>
        </p:txBody>
      </p:sp>
      <p:sp>
        <p:nvSpPr>
          <p:cNvPr id="4" name="Slide Number Placeholder 3"/>
          <p:cNvSpPr>
            <a:spLocks noGrp="1"/>
          </p:cNvSpPr>
          <p:nvPr>
            <p:ph type="sldNum" sz="quarter" idx="5"/>
          </p:nvPr>
        </p:nvSpPr>
        <p:spPr/>
        <p:txBody>
          <a:bodyPr/>
          <a:lstStyle/>
          <a:p>
            <a:fld id="{51544EDE-4C2D-4D63-8492-79FBD356A0B3}" type="slidenum">
              <a:rPr lang="en-US" smtClean="0"/>
              <a:t>10</a:t>
            </a:fld>
            <a:endParaRPr lang="en-US" dirty="0"/>
          </a:p>
        </p:txBody>
      </p:sp>
    </p:spTree>
    <p:extLst>
      <p:ext uri="{BB962C8B-B14F-4D97-AF65-F5344CB8AC3E}">
        <p14:creationId xmlns:p14="http://schemas.microsoft.com/office/powerpoint/2010/main" val="23156244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movers or individual faculty champions might start in Quadrant I, the upper left quadrant, by integrating sustainability into an already existing discipline-specific course in the form of a new topic, case, or module. That is, sustainability would be presented in a way that is consistent with the course description, content, and outcomes.</a:t>
            </a:r>
          </a:p>
          <a:p>
            <a:endParaRPr lang="en-US" dirty="0"/>
          </a:p>
          <a:p>
            <a:r>
              <a:rPr lang="en-US" dirty="0"/>
              <a:t>At the same time, that faculty are integrating SHE through Quadrant I, faculty and administrators can address Quadrant II, by developing new, discipline-specific sustainability courses.</a:t>
            </a:r>
          </a:p>
          <a:p>
            <a:endParaRPr lang="en-US" dirty="0"/>
          </a:p>
          <a:p>
            <a:r>
              <a:rPr lang="en-US" dirty="0"/>
              <a:t>While the options in Quadrants I and II can be adopted by users at the level of the individual course or discipline, Quadrants III and IV are adopted by users with a cross-disciplinary focus – which typically requires adoption at the university level.</a:t>
            </a:r>
          </a:p>
          <a:p>
            <a:endParaRPr lang="en-US" dirty="0"/>
          </a:p>
          <a:p>
            <a:r>
              <a:rPr lang="en-US" dirty="0"/>
              <a:t>Users who would adopt the option in Quadrant III might integrate sustainability into existing courses common to more than one discipline, or into the common core requirements across the university. That is, sustainability would be integrated into some common courses taken by engineering and science students, or integrated into all of the liberal arts core requirements, so that a relatively large number of students (or all students) would be exposed to sustainability.</a:t>
            </a:r>
          </a:p>
        </p:txBody>
      </p:sp>
      <p:sp>
        <p:nvSpPr>
          <p:cNvPr id="4" name="Slide Number Placeholder 3"/>
          <p:cNvSpPr>
            <a:spLocks noGrp="1"/>
          </p:cNvSpPr>
          <p:nvPr>
            <p:ph type="sldNum" sz="quarter" idx="5"/>
          </p:nvPr>
        </p:nvSpPr>
        <p:spPr/>
        <p:txBody>
          <a:bodyPr/>
          <a:lstStyle/>
          <a:p>
            <a:fld id="{51544EDE-4C2D-4D63-8492-79FBD356A0B3}" type="slidenum">
              <a:rPr lang="en-US" smtClean="0"/>
              <a:t>11</a:t>
            </a:fld>
            <a:endParaRPr lang="en-US" dirty="0"/>
          </a:p>
        </p:txBody>
      </p:sp>
    </p:spTree>
    <p:extLst>
      <p:ext uri="{BB962C8B-B14F-4D97-AF65-F5344CB8AC3E}">
        <p14:creationId xmlns:p14="http://schemas.microsoft.com/office/powerpoint/2010/main" val="35751529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Common SCL competences to integrate include:</a:t>
            </a:r>
          </a:p>
          <a:p>
            <a:pPr>
              <a:lnSpc>
                <a:spcPct val="150000"/>
              </a:lnSpc>
            </a:pPr>
            <a:r>
              <a:rPr lang="en-US" b="1" dirty="0"/>
              <a:t>Autonomy and Responsibility</a:t>
            </a:r>
            <a:r>
              <a:rPr lang="en-US" dirty="0"/>
              <a:t> – Encouraging students to take ownership of their learning.</a:t>
            </a:r>
          </a:p>
          <a:p>
            <a:pPr>
              <a:lnSpc>
                <a:spcPct val="150000"/>
              </a:lnSpc>
            </a:pPr>
            <a:r>
              <a:rPr lang="en-US" b="1" dirty="0"/>
              <a:t>Critical Thinking and Problem Solving</a:t>
            </a:r>
            <a:endParaRPr lang="en-US" dirty="0"/>
          </a:p>
          <a:p>
            <a:pPr>
              <a:lnSpc>
                <a:spcPct val="150000"/>
              </a:lnSpc>
            </a:pPr>
            <a:r>
              <a:rPr lang="en-US" b="1" dirty="0"/>
              <a:t>Collaborative Learning and Communication</a:t>
            </a:r>
            <a:endParaRPr lang="en-US" dirty="0"/>
          </a:p>
          <a:p>
            <a:pPr>
              <a:lnSpc>
                <a:spcPct val="150000"/>
              </a:lnSpc>
            </a:pPr>
            <a:r>
              <a:rPr lang="en-US" b="1" dirty="0"/>
              <a:t>Reflective Thinking and Self-Assessment</a:t>
            </a:r>
            <a:endParaRPr lang="en-US" dirty="0"/>
          </a:p>
          <a:p>
            <a:pPr>
              <a:lnSpc>
                <a:spcPct val="150000"/>
              </a:lnSpc>
            </a:pPr>
            <a:r>
              <a:rPr lang="en-US" b="1" dirty="0"/>
              <a:t>Creativity and Innovation</a:t>
            </a:r>
            <a:endParaRPr lang="en-US" dirty="0"/>
          </a:p>
          <a:p>
            <a:pPr>
              <a:lnSpc>
                <a:spcPct val="150000"/>
              </a:lnSpc>
            </a:pPr>
            <a:r>
              <a:rPr lang="en-US" b="1" dirty="0"/>
              <a:t>Lifelong Learning Attitudes</a:t>
            </a:r>
            <a:endParaRPr lang="en-US" dirty="0"/>
          </a:p>
          <a:p>
            <a:endParaRPr lang="en-US" dirty="0"/>
          </a:p>
        </p:txBody>
      </p:sp>
      <p:sp>
        <p:nvSpPr>
          <p:cNvPr id="4" name="Slide Number Placeholder 3"/>
          <p:cNvSpPr>
            <a:spLocks noGrp="1"/>
          </p:cNvSpPr>
          <p:nvPr>
            <p:ph type="sldNum" sz="quarter" idx="10"/>
          </p:nvPr>
        </p:nvSpPr>
        <p:spPr/>
        <p:txBody>
          <a:bodyPr/>
          <a:lstStyle/>
          <a:p>
            <a:fld id="{51544EDE-4C2D-4D63-8492-79FBD356A0B3}" type="slidenum">
              <a:rPr lang="en-US" smtClean="0"/>
              <a:t>13</a:t>
            </a:fld>
            <a:endParaRPr lang="en-US" dirty="0"/>
          </a:p>
        </p:txBody>
      </p:sp>
    </p:spTree>
    <p:extLst>
      <p:ext uri="{BB962C8B-B14F-4D97-AF65-F5344CB8AC3E}">
        <p14:creationId xmlns:p14="http://schemas.microsoft.com/office/powerpoint/2010/main" val="13362388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544EDE-4C2D-4D63-8492-79FBD356A0B3}" type="slidenum">
              <a:rPr lang="en-US" smtClean="0"/>
              <a:t>17</a:t>
            </a:fld>
            <a:endParaRPr lang="en-US" dirty="0"/>
          </a:p>
        </p:txBody>
      </p:sp>
    </p:spTree>
    <p:extLst>
      <p:ext uri="{BB962C8B-B14F-4D97-AF65-F5344CB8AC3E}">
        <p14:creationId xmlns:p14="http://schemas.microsoft.com/office/powerpoint/2010/main" val="14310689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544EDE-4C2D-4D63-8492-79FBD356A0B3}" type="slidenum">
              <a:rPr lang="en-US" smtClean="0"/>
              <a:t>18</a:t>
            </a:fld>
            <a:endParaRPr lang="en-US" dirty="0"/>
          </a:p>
        </p:txBody>
      </p:sp>
    </p:spTree>
    <p:extLst>
      <p:ext uri="{BB962C8B-B14F-4D97-AF65-F5344CB8AC3E}">
        <p14:creationId xmlns:p14="http://schemas.microsoft.com/office/powerpoint/2010/main" val="22874308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1544EDE-4C2D-4D63-8492-79FBD356A0B3}" type="slidenum">
              <a:rPr lang="en-US" smtClean="0"/>
              <a:t>20</a:t>
            </a:fld>
            <a:endParaRPr lang="en-US" dirty="0"/>
          </a:p>
        </p:txBody>
      </p:sp>
    </p:spTree>
    <p:extLst>
      <p:ext uri="{BB962C8B-B14F-4D97-AF65-F5344CB8AC3E}">
        <p14:creationId xmlns:p14="http://schemas.microsoft.com/office/powerpoint/2010/main" val="168047129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2" name="Rectangle 21"/>
          <p:cNvSpPr/>
          <p:nvPr userDrawn="1"/>
        </p:nvSpPr>
        <p:spPr>
          <a:xfrm>
            <a:off x="-39753" y="-51683"/>
            <a:ext cx="12235732" cy="690968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p:cNvSpPr/>
          <p:nvPr userDrawn="1"/>
        </p:nvSpPr>
        <p:spPr>
          <a:xfrm>
            <a:off x="6753814" y="236375"/>
            <a:ext cx="6320118" cy="6333565"/>
          </a:xfrm>
          <a:prstGeom prst="rect">
            <a:avLst/>
          </a:prstGeom>
          <a:blipFill dpi="0" rotWithShape="1">
            <a:blip r:embed="rId2">
              <a:alphaModFix amt="6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10"/>
          </p:nvPr>
        </p:nvSpPr>
        <p:spPr/>
        <p:txBody>
          <a:bodyPr/>
          <a:lstStyle/>
          <a:p>
            <a:fld id="{5B4BE48D-0231-4033-A63B-F5C9CAF45478}" type="datetime1">
              <a:rPr lang="en-US" smtClean="0"/>
              <a:t>5/5/2025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6A76395-65C6-40C6-B0F2-3F72B3156A66}" type="slidenum">
              <a:rPr lang="en-US" smtClean="0"/>
              <a:t>‹#›</a:t>
            </a:fld>
            <a:endParaRPr lang="en-US" dirty="0"/>
          </a:p>
        </p:txBody>
      </p:sp>
      <p:pic>
        <p:nvPicPr>
          <p:cNvPr id="23" name="Picture 2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40890" y="483244"/>
            <a:ext cx="2684166" cy="680012"/>
          </a:xfrm>
          <a:prstGeom prst="rect">
            <a:avLst/>
          </a:prstGeom>
        </p:spPr>
      </p:pic>
    </p:spTree>
    <p:extLst>
      <p:ext uri="{BB962C8B-B14F-4D97-AF65-F5344CB8AC3E}">
        <p14:creationId xmlns:p14="http://schemas.microsoft.com/office/powerpoint/2010/main" val="205332169"/>
      </p:ext>
    </p:extLst>
  </p:cSld>
  <p:clrMapOvr>
    <a:masterClrMapping/>
  </p:clrMapOvr>
  <p:extLst>
    <p:ext uri="{DCECCB84-F9BA-43D5-87BE-67443E8EF086}">
      <p15:sldGuideLst xmlns:p15="http://schemas.microsoft.com/office/powerpoint/2012/main">
        <p15:guide id="1" orient="horz" pos="4176" userDrawn="1">
          <p15:clr>
            <a:srgbClr val="FBAE40"/>
          </p15:clr>
        </p15:guide>
        <p15:guide id="2" pos="144" userDrawn="1">
          <p15:clr>
            <a:srgbClr val="FBAE40"/>
          </p15:clr>
        </p15:guide>
        <p15:guide id="3" pos="7536" userDrawn="1">
          <p15:clr>
            <a:srgbClr val="FBAE40"/>
          </p15:clr>
        </p15:guide>
        <p15:guide id="4" orient="horz" pos="144" userDrawn="1">
          <p15:clr>
            <a:srgbClr val="FBAE40"/>
          </p15:clr>
        </p15:guide>
        <p15:guide id="5" orient="horz" pos="576" userDrawn="1">
          <p15:clr>
            <a:srgbClr val="FBAE40"/>
          </p15:clr>
        </p15:guide>
        <p15:guide id="6" pos="33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77230" y="1392751"/>
            <a:ext cx="5641606" cy="4734065"/>
          </a:xfrm>
        </p:spPr>
        <p:txBody>
          <a:bodyPr/>
          <a:lstStyle>
            <a:lvl1pPr marL="0" indent="0">
              <a:buNone/>
              <a:defRPr/>
            </a:lvl1pPr>
          </a:lstStyle>
          <a:p>
            <a:pPr lvl="0"/>
            <a:endParaRPr lang="en-US" dirty="0"/>
          </a:p>
        </p:txBody>
      </p:sp>
      <p:sp>
        <p:nvSpPr>
          <p:cNvPr id="4" name="Date Placeholder 3"/>
          <p:cNvSpPr>
            <a:spLocks noGrp="1"/>
          </p:cNvSpPr>
          <p:nvPr>
            <p:ph type="dt" sz="half" idx="10"/>
          </p:nvPr>
        </p:nvSpPr>
        <p:spPr/>
        <p:txBody>
          <a:bodyPr/>
          <a:lstStyle/>
          <a:p>
            <a:fld id="{A5B5DB9A-0C81-4757-86AD-CBB38B6427C3}" type="datetime1">
              <a:rPr lang="en-US" smtClean="0"/>
              <a:t>5/5/2025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6A76395-65C6-40C6-B0F2-3F72B3156A66}" type="slidenum">
              <a:rPr lang="en-US" smtClean="0"/>
              <a:t>‹#›</a:t>
            </a:fld>
            <a:endParaRPr lang="en-US"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477605" y="3961745"/>
            <a:ext cx="3159890" cy="3159890"/>
          </a:xfrm>
          <a:prstGeom prst="rect">
            <a:avLst/>
          </a:prstGeom>
          <a:blipFill>
            <a:blip r:embed="rId3">
              <a:alphaModFix amt="0"/>
            </a:blip>
            <a:stretch>
              <a:fillRect/>
            </a:stretch>
          </a:blipFill>
        </p:spPr>
      </p:pic>
      <p:sp>
        <p:nvSpPr>
          <p:cNvPr id="12" name="Content Placeholder 3"/>
          <p:cNvSpPr>
            <a:spLocks noGrp="1"/>
          </p:cNvSpPr>
          <p:nvPr>
            <p:ph sz="half" idx="2" hasCustomPrompt="1"/>
          </p:nvPr>
        </p:nvSpPr>
        <p:spPr>
          <a:xfrm>
            <a:off x="6502464" y="1614864"/>
            <a:ext cx="5181600" cy="4351338"/>
          </a:xfrm>
        </p:spPr>
        <p:txBody>
          <a:bodyPr/>
          <a:lstStyle>
            <a:lvl1pPr>
              <a:defRPr sz="2800" b="1" baseline="0"/>
            </a:lvl1pPr>
            <a:lvl2pPr marL="457200" marR="0"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lvl2pPr>
          </a:lstStyle>
          <a:p>
            <a:pPr lvl="0"/>
            <a:r>
              <a:rPr lang="en-US" dirty="0"/>
              <a:t>Table of Contents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dirty="0"/>
              <a:t>Topic 1</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dirty="0"/>
              <a:t>Topic 2</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dirty="0"/>
              <a:t>Topic 3</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dirty="0"/>
              <a:t>Topic 4</a:t>
            </a:r>
          </a:p>
          <a:p>
            <a:pPr lvl="1"/>
            <a:endParaRPr lang="en-US" dirty="0"/>
          </a:p>
        </p:txBody>
      </p:sp>
      <p:grpSp>
        <p:nvGrpSpPr>
          <p:cNvPr id="16" name="Group 15"/>
          <p:cNvGrpSpPr/>
          <p:nvPr userDrawn="1"/>
        </p:nvGrpSpPr>
        <p:grpSpPr>
          <a:xfrm>
            <a:off x="-39753" y="-51682"/>
            <a:ext cx="12235732" cy="1203364"/>
            <a:chOff x="-39753" y="-51682"/>
            <a:chExt cx="12235732" cy="1203364"/>
          </a:xfrm>
        </p:grpSpPr>
        <p:sp>
          <p:nvSpPr>
            <p:cNvPr id="9" name="Rectangle 8"/>
            <p:cNvSpPr/>
            <p:nvPr userDrawn="1"/>
          </p:nvSpPr>
          <p:spPr>
            <a:xfrm>
              <a:off x="-39753" y="-51682"/>
              <a:ext cx="12235732" cy="120336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77229" y="221358"/>
              <a:ext cx="2684166" cy="680012"/>
            </a:xfrm>
            <a:prstGeom prst="rect">
              <a:avLst/>
            </a:prstGeom>
          </p:spPr>
        </p:pic>
        <p:sp>
          <p:nvSpPr>
            <p:cNvPr id="13" name="TextBox 12"/>
            <p:cNvSpPr txBox="1"/>
            <p:nvPr userDrawn="1"/>
          </p:nvSpPr>
          <p:spPr>
            <a:xfrm>
              <a:off x="7802880" y="411500"/>
              <a:ext cx="3546097" cy="230832"/>
            </a:xfrm>
            <a:prstGeom prst="rect">
              <a:avLst/>
            </a:prstGeom>
            <a:noFill/>
          </p:spPr>
          <p:txBody>
            <a:bodyPr wrap="square" rtlCol="0">
              <a:spAutoFit/>
            </a:bodyPr>
            <a:lstStyle/>
            <a:p>
              <a:pPr algn="r"/>
              <a:r>
                <a:rPr lang="en-US" sz="900" dirty="0">
                  <a:solidFill>
                    <a:schemeClr val="bg1"/>
                  </a:solidFill>
                  <a:latin typeface="+mj-lt"/>
                </a:rPr>
                <a:t>KNOWLEDGE             INTEGRITY            IMPACT</a:t>
              </a:r>
            </a:p>
          </p:txBody>
        </p:sp>
        <p:cxnSp>
          <p:nvCxnSpPr>
            <p:cNvPr id="7" name="Straight Connector 6"/>
            <p:cNvCxnSpPr/>
            <p:nvPr userDrawn="1"/>
          </p:nvCxnSpPr>
          <p:spPr>
            <a:xfrm>
              <a:off x="901337" y="722811"/>
              <a:ext cx="1037190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userDrawn="1"/>
          </p:nvSpPr>
          <p:spPr>
            <a:xfrm>
              <a:off x="8609870" y="470310"/>
              <a:ext cx="111034" cy="1132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userDrawn="1"/>
          </p:nvSpPr>
          <p:spPr>
            <a:xfrm>
              <a:off x="9748239" y="470310"/>
              <a:ext cx="111034" cy="1132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p:cNvSpPr/>
            <p:nvPr userDrawn="1"/>
          </p:nvSpPr>
          <p:spPr>
            <a:xfrm>
              <a:off x="10668414" y="470310"/>
              <a:ext cx="111034" cy="1132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3101553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1850" y="1687595"/>
            <a:ext cx="10515600" cy="4402056"/>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8" name="Rectangle 7"/>
          <p:cNvSpPr/>
          <p:nvPr userDrawn="1"/>
        </p:nvSpPr>
        <p:spPr>
          <a:xfrm>
            <a:off x="-39753" y="6303003"/>
            <a:ext cx="12235732" cy="724011"/>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4" name="Group 23"/>
          <p:cNvGrpSpPr/>
          <p:nvPr userDrawn="1"/>
        </p:nvGrpSpPr>
        <p:grpSpPr>
          <a:xfrm>
            <a:off x="679568" y="6365200"/>
            <a:ext cx="10820163" cy="487908"/>
            <a:chOff x="528814" y="6238068"/>
            <a:chExt cx="10820163" cy="487908"/>
          </a:xfrm>
        </p:grpSpPr>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8814" y="6238068"/>
              <a:ext cx="1925885" cy="487908"/>
            </a:xfrm>
            <a:prstGeom prst="rect">
              <a:avLst/>
            </a:prstGeom>
          </p:spPr>
        </p:pic>
        <p:cxnSp>
          <p:nvCxnSpPr>
            <p:cNvPr id="11" name="Straight Connector 10"/>
            <p:cNvCxnSpPr/>
            <p:nvPr userDrawn="1"/>
          </p:nvCxnSpPr>
          <p:spPr>
            <a:xfrm>
              <a:off x="901337" y="6598143"/>
              <a:ext cx="1037190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a:xfrm>
              <a:off x="7802880" y="6286832"/>
              <a:ext cx="3546097" cy="230832"/>
              <a:chOff x="7802880" y="6286832"/>
              <a:chExt cx="3546097" cy="230832"/>
            </a:xfrm>
          </p:grpSpPr>
          <p:sp>
            <p:nvSpPr>
              <p:cNvPr id="10" name="TextBox 9"/>
              <p:cNvSpPr txBox="1"/>
              <p:nvPr userDrawn="1"/>
            </p:nvSpPr>
            <p:spPr>
              <a:xfrm>
                <a:off x="7802880" y="6286832"/>
                <a:ext cx="3546097" cy="230832"/>
              </a:xfrm>
              <a:prstGeom prst="rect">
                <a:avLst/>
              </a:prstGeom>
              <a:noFill/>
            </p:spPr>
            <p:txBody>
              <a:bodyPr wrap="square" rtlCol="0">
                <a:spAutoFit/>
              </a:bodyPr>
              <a:lstStyle/>
              <a:p>
                <a:pPr algn="r"/>
                <a:r>
                  <a:rPr lang="en-US" sz="900" dirty="0">
                    <a:solidFill>
                      <a:schemeClr val="bg1"/>
                    </a:solidFill>
                    <a:latin typeface="+mj-lt"/>
                  </a:rPr>
                  <a:t>KNOWLEDGE             INTEGRITY            IMPACT</a:t>
                </a:r>
              </a:p>
            </p:txBody>
          </p:sp>
          <p:sp>
            <p:nvSpPr>
              <p:cNvPr id="12" name="Rectangle 11"/>
              <p:cNvSpPr/>
              <p:nvPr userDrawn="1"/>
            </p:nvSpPr>
            <p:spPr>
              <a:xfrm>
                <a:off x="8609870" y="6345642"/>
                <a:ext cx="111034" cy="1132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userDrawn="1"/>
            </p:nvSpPr>
            <p:spPr>
              <a:xfrm>
                <a:off x="9748239" y="6345642"/>
                <a:ext cx="111034" cy="1132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userDrawn="1"/>
            </p:nvSpPr>
            <p:spPr>
              <a:xfrm>
                <a:off x="10668414" y="6345642"/>
                <a:ext cx="111034" cy="1132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grpSp>
        <p:nvGrpSpPr>
          <p:cNvPr id="27" name="Group 26"/>
          <p:cNvGrpSpPr/>
          <p:nvPr userDrawn="1"/>
        </p:nvGrpSpPr>
        <p:grpSpPr>
          <a:xfrm>
            <a:off x="0" y="97016"/>
            <a:ext cx="12192000" cy="129925"/>
            <a:chOff x="0" y="149580"/>
            <a:chExt cx="12414000" cy="77361"/>
          </a:xfrm>
        </p:grpSpPr>
        <p:sp>
          <p:nvSpPr>
            <p:cNvPr id="20" name="Rectangle 19"/>
            <p:cNvSpPr/>
            <p:nvPr userDrawn="1"/>
          </p:nvSpPr>
          <p:spPr>
            <a:xfrm>
              <a:off x="0" y="149580"/>
              <a:ext cx="4076822" cy="7736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p:cNvSpPr/>
            <p:nvPr userDrawn="1"/>
          </p:nvSpPr>
          <p:spPr>
            <a:xfrm>
              <a:off x="4166144" y="149580"/>
              <a:ext cx="4076822" cy="7736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p:cNvSpPr/>
            <p:nvPr userDrawn="1"/>
          </p:nvSpPr>
          <p:spPr>
            <a:xfrm>
              <a:off x="8337178" y="149580"/>
              <a:ext cx="4076822" cy="7736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5" name="Rectangle 24"/>
          <p:cNvSpPr/>
          <p:nvPr userDrawn="1"/>
        </p:nvSpPr>
        <p:spPr>
          <a:xfrm>
            <a:off x="-39753" y="270922"/>
            <a:ext cx="12235732" cy="1056597"/>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a:xfrm>
            <a:off x="837317" y="400967"/>
            <a:ext cx="10515600" cy="754833"/>
          </a:xfrm>
        </p:spPr>
        <p:txBody>
          <a:bodyPr anchor="b">
            <a:normAutofit/>
          </a:bodyPr>
          <a:lstStyle>
            <a:lvl1pPr>
              <a:defRPr sz="4000">
                <a:solidFill>
                  <a:schemeClr val="bg1"/>
                </a:solidFill>
              </a:defRPr>
            </a:lvl1pPr>
          </a:lstStyle>
          <a:p>
            <a:r>
              <a:rPr lang="en-US" dirty="0"/>
              <a:t>CLICK TO ADD TITLE</a:t>
            </a:r>
          </a:p>
        </p:txBody>
      </p:sp>
    </p:spTree>
    <p:extLst>
      <p:ext uri="{BB962C8B-B14F-4D97-AF65-F5344CB8AC3E}">
        <p14:creationId xmlns:p14="http://schemas.microsoft.com/office/powerpoint/2010/main" val="6923600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566272"/>
            <a:ext cx="5181600" cy="435133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E97114E9-9053-4C47-BBFA-B69A271E0202}" type="datetime1">
              <a:rPr lang="en-US" smtClean="0"/>
              <a:t>5/5/2025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6A76395-65C6-40C6-B0F2-3F72B3156A66}" type="slidenum">
              <a:rPr lang="en-US" smtClean="0"/>
              <a:t>‹#›</a:t>
            </a:fld>
            <a:endParaRPr lang="en-US" dirty="0"/>
          </a:p>
        </p:txBody>
      </p:sp>
      <p:sp>
        <p:nvSpPr>
          <p:cNvPr id="10" name="Rectangle 9"/>
          <p:cNvSpPr/>
          <p:nvPr userDrawn="1"/>
        </p:nvSpPr>
        <p:spPr>
          <a:xfrm>
            <a:off x="0" y="149580"/>
            <a:ext cx="1897258" cy="77361"/>
          </a:xfrm>
          <a:prstGeom prst="rect">
            <a:avLst/>
          </a:prstGeom>
          <a:solidFill>
            <a:srgbClr val="3FBE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1897258" y="149580"/>
            <a:ext cx="6345708" cy="77361"/>
          </a:xfrm>
          <a:prstGeom prst="rect">
            <a:avLst/>
          </a:prstGeom>
          <a:solidFill>
            <a:srgbClr val="0A6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userDrawn="1"/>
        </p:nvSpPr>
        <p:spPr>
          <a:xfrm>
            <a:off x="8242966" y="149580"/>
            <a:ext cx="1874112" cy="77361"/>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p:cNvSpPr>
            <a:spLocks noGrp="1"/>
          </p:cNvSpPr>
          <p:nvPr userDrawn="1">
            <p:ph type="title" hasCustomPrompt="1"/>
          </p:nvPr>
        </p:nvSpPr>
        <p:spPr>
          <a:xfrm>
            <a:off x="837317" y="-1696937"/>
            <a:ext cx="10515600" cy="2852737"/>
          </a:xfrm>
        </p:spPr>
        <p:txBody>
          <a:bodyPr anchor="b">
            <a:normAutofit/>
          </a:bodyPr>
          <a:lstStyle>
            <a:lvl1pPr>
              <a:defRPr sz="4000" b="1">
                <a:solidFill>
                  <a:srgbClr val="0A688E"/>
                </a:solidFill>
              </a:defRPr>
            </a:lvl1pPr>
          </a:lstStyle>
          <a:p>
            <a:r>
              <a:rPr lang="en-US" dirty="0"/>
              <a:t>CLICK TO ADD TITLE</a:t>
            </a:r>
          </a:p>
        </p:txBody>
      </p:sp>
      <p:sp>
        <p:nvSpPr>
          <p:cNvPr id="16" name="Rectangle 15"/>
          <p:cNvSpPr/>
          <p:nvPr userDrawn="1"/>
        </p:nvSpPr>
        <p:spPr>
          <a:xfrm>
            <a:off x="-39753" y="6303003"/>
            <a:ext cx="12235732" cy="724011"/>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7" name="Group 16"/>
          <p:cNvGrpSpPr/>
          <p:nvPr userDrawn="1"/>
        </p:nvGrpSpPr>
        <p:grpSpPr>
          <a:xfrm>
            <a:off x="679568" y="6365200"/>
            <a:ext cx="10820163" cy="487908"/>
            <a:chOff x="528814" y="6238068"/>
            <a:chExt cx="10820163" cy="487908"/>
          </a:xfrm>
        </p:grpSpPr>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8814" y="6238068"/>
              <a:ext cx="1925885" cy="487908"/>
            </a:xfrm>
            <a:prstGeom prst="rect">
              <a:avLst/>
            </a:prstGeom>
          </p:spPr>
        </p:pic>
        <p:cxnSp>
          <p:nvCxnSpPr>
            <p:cNvPr id="19" name="Straight Connector 18"/>
            <p:cNvCxnSpPr/>
            <p:nvPr userDrawn="1"/>
          </p:nvCxnSpPr>
          <p:spPr>
            <a:xfrm>
              <a:off x="901337" y="6598143"/>
              <a:ext cx="1037190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0" name="Group 19"/>
            <p:cNvGrpSpPr/>
            <p:nvPr userDrawn="1"/>
          </p:nvGrpSpPr>
          <p:grpSpPr>
            <a:xfrm>
              <a:off x="7802880" y="6286832"/>
              <a:ext cx="3546097" cy="230832"/>
              <a:chOff x="7802880" y="6286832"/>
              <a:chExt cx="3546097" cy="230832"/>
            </a:xfrm>
          </p:grpSpPr>
          <p:sp>
            <p:nvSpPr>
              <p:cNvPr id="21" name="TextBox 20"/>
              <p:cNvSpPr txBox="1"/>
              <p:nvPr userDrawn="1"/>
            </p:nvSpPr>
            <p:spPr>
              <a:xfrm>
                <a:off x="7802880" y="6286832"/>
                <a:ext cx="3546097" cy="230832"/>
              </a:xfrm>
              <a:prstGeom prst="rect">
                <a:avLst/>
              </a:prstGeom>
              <a:noFill/>
            </p:spPr>
            <p:txBody>
              <a:bodyPr wrap="square" rtlCol="0">
                <a:spAutoFit/>
              </a:bodyPr>
              <a:lstStyle/>
              <a:p>
                <a:pPr algn="r"/>
                <a:r>
                  <a:rPr lang="en-US" sz="900" dirty="0">
                    <a:solidFill>
                      <a:schemeClr val="bg1"/>
                    </a:solidFill>
                    <a:latin typeface="+mj-lt"/>
                  </a:rPr>
                  <a:t>KNOWLEDGE             INTEGRITY            IMPACT</a:t>
                </a:r>
              </a:p>
            </p:txBody>
          </p:sp>
          <p:sp>
            <p:nvSpPr>
              <p:cNvPr id="22" name="Rectangle 21"/>
              <p:cNvSpPr/>
              <p:nvPr userDrawn="1"/>
            </p:nvSpPr>
            <p:spPr>
              <a:xfrm>
                <a:off x="8609870" y="6345642"/>
                <a:ext cx="111034" cy="1132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p:cNvSpPr/>
              <p:nvPr userDrawn="1"/>
            </p:nvSpPr>
            <p:spPr>
              <a:xfrm>
                <a:off x="9748239" y="6345642"/>
                <a:ext cx="111034" cy="1132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p:cNvSpPr/>
              <p:nvPr userDrawn="1"/>
            </p:nvSpPr>
            <p:spPr>
              <a:xfrm>
                <a:off x="10668414" y="6345642"/>
                <a:ext cx="111034" cy="1132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25" name="Content Placeholder 2"/>
          <p:cNvSpPr>
            <a:spLocks noGrp="1"/>
          </p:cNvSpPr>
          <p:nvPr userDrawn="1">
            <p:ph sz="half" idx="13"/>
          </p:nvPr>
        </p:nvSpPr>
        <p:spPr>
          <a:xfrm>
            <a:off x="6441956" y="1566272"/>
            <a:ext cx="5181600" cy="435133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6" name="Rectangle 25"/>
          <p:cNvSpPr/>
          <p:nvPr userDrawn="1"/>
        </p:nvSpPr>
        <p:spPr>
          <a:xfrm>
            <a:off x="10117078" y="149580"/>
            <a:ext cx="2073156" cy="7736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658657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F4DAEDA0-2326-4F8C-A9B5-25D90753FC8D}" type="datetime1">
              <a:rPr lang="en-US" smtClean="0"/>
              <a:t>5/5/2025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6A76395-65C6-40C6-B0F2-3F72B3156A66}" type="slidenum">
              <a:rPr lang="en-US" smtClean="0"/>
              <a:t>‹#›</a:t>
            </a:fld>
            <a:endParaRPr lang="en-US" dirty="0"/>
          </a:p>
        </p:txBody>
      </p:sp>
      <p:grpSp>
        <p:nvGrpSpPr>
          <p:cNvPr id="23" name="Group 22"/>
          <p:cNvGrpSpPr/>
          <p:nvPr userDrawn="1"/>
        </p:nvGrpSpPr>
        <p:grpSpPr>
          <a:xfrm>
            <a:off x="1505874" y="802630"/>
            <a:ext cx="9144477" cy="77100"/>
            <a:chOff x="1457173" y="851529"/>
            <a:chExt cx="9144477" cy="77100"/>
          </a:xfrm>
        </p:grpSpPr>
        <p:sp>
          <p:nvSpPr>
            <p:cNvPr id="10" name="Google Shape;26;p4"/>
            <p:cNvSpPr/>
            <p:nvPr userDrawn="1"/>
          </p:nvSpPr>
          <p:spPr>
            <a:xfrm>
              <a:off x="7180456" y="851529"/>
              <a:ext cx="1710300" cy="77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 name="Google Shape;27;p4"/>
            <p:cNvSpPr/>
            <p:nvPr userDrawn="1"/>
          </p:nvSpPr>
          <p:spPr>
            <a:xfrm>
              <a:off x="8891350" y="851529"/>
              <a:ext cx="1710300" cy="77100"/>
            </a:xfrm>
            <a:prstGeom prst="rect">
              <a:avLst/>
            </a:prstGeom>
            <a:solidFill>
              <a:srgbClr val="65050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 name="Google Shape;28;p4"/>
            <p:cNvSpPr/>
            <p:nvPr userDrawn="1"/>
          </p:nvSpPr>
          <p:spPr>
            <a:xfrm>
              <a:off x="1457173" y="851529"/>
              <a:ext cx="1710300" cy="771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 name="Google Shape;29;p4"/>
            <p:cNvSpPr/>
            <p:nvPr userDrawn="1"/>
          </p:nvSpPr>
          <p:spPr>
            <a:xfrm>
              <a:off x="3167598" y="851529"/>
              <a:ext cx="1710300" cy="77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4" name="Rectangle 13"/>
          <p:cNvSpPr/>
          <p:nvPr userDrawn="1"/>
        </p:nvSpPr>
        <p:spPr>
          <a:xfrm>
            <a:off x="-1" y="6303003"/>
            <a:ext cx="12195979" cy="554997"/>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5" name="Group 14"/>
          <p:cNvGrpSpPr/>
          <p:nvPr userDrawn="1"/>
        </p:nvGrpSpPr>
        <p:grpSpPr>
          <a:xfrm>
            <a:off x="679568" y="6365200"/>
            <a:ext cx="10820163" cy="487908"/>
            <a:chOff x="528814" y="6238068"/>
            <a:chExt cx="10820163" cy="487908"/>
          </a:xfrm>
        </p:grpSpPr>
        <p:pic>
          <p:nvPicPr>
            <p:cNvPr id="16" name="Picture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8814" y="6238068"/>
              <a:ext cx="1925885" cy="487908"/>
            </a:xfrm>
            <a:prstGeom prst="rect">
              <a:avLst/>
            </a:prstGeom>
          </p:spPr>
        </p:pic>
        <p:cxnSp>
          <p:nvCxnSpPr>
            <p:cNvPr id="17" name="Straight Connector 16"/>
            <p:cNvCxnSpPr/>
            <p:nvPr userDrawn="1"/>
          </p:nvCxnSpPr>
          <p:spPr>
            <a:xfrm>
              <a:off x="901337" y="6598143"/>
              <a:ext cx="1037190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8" name="Group 17"/>
            <p:cNvGrpSpPr/>
            <p:nvPr userDrawn="1"/>
          </p:nvGrpSpPr>
          <p:grpSpPr>
            <a:xfrm>
              <a:off x="7802880" y="6286832"/>
              <a:ext cx="3546097" cy="230832"/>
              <a:chOff x="7802880" y="6286832"/>
              <a:chExt cx="3546097" cy="230832"/>
            </a:xfrm>
          </p:grpSpPr>
          <p:sp>
            <p:nvSpPr>
              <p:cNvPr id="19" name="TextBox 18"/>
              <p:cNvSpPr txBox="1"/>
              <p:nvPr userDrawn="1"/>
            </p:nvSpPr>
            <p:spPr>
              <a:xfrm>
                <a:off x="7802880" y="6286832"/>
                <a:ext cx="3546097" cy="230832"/>
              </a:xfrm>
              <a:prstGeom prst="rect">
                <a:avLst/>
              </a:prstGeom>
              <a:noFill/>
            </p:spPr>
            <p:txBody>
              <a:bodyPr wrap="square" rtlCol="0">
                <a:spAutoFit/>
              </a:bodyPr>
              <a:lstStyle/>
              <a:p>
                <a:pPr algn="r"/>
                <a:r>
                  <a:rPr lang="en-US" sz="900" dirty="0">
                    <a:solidFill>
                      <a:schemeClr val="bg1"/>
                    </a:solidFill>
                    <a:latin typeface="+mj-lt"/>
                  </a:rPr>
                  <a:t>KNOWLEDGE             INTEGRITY            IMPACT</a:t>
                </a:r>
              </a:p>
            </p:txBody>
          </p:sp>
          <p:sp>
            <p:nvSpPr>
              <p:cNvPr id="20" name="Rectangle 19"/>
              <p:cNvSpPr/>
              <p:nvPr userDrawn="1"/>
            </p:nvSpPr>
            <p:spPr>
              <a:xfrm>
                <a:off x="8609870" y="6345642"/>
                <a:ext cx="111034" cy="1132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p:cNvSpPr/>
              <p:nvPr userDrawn="1"/>
            </p:nvSpPr>
            <p:spPr>
              <a:xfrm>
                <a:off x="9748239" y="6345642"/>
                <a:ext cx="111034" cy="1132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p:cNvSpPr/>
              <p:nvPr userDrawn="1"/>
            </p:nvSpPr>
            <p:spPr>
              <a:xfrm>
                <a:off x="10668414" y="6345642"/>
                <a:ext cx="111034" cy="1132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pic>
        <p:nvPicPr>
          <p:cNvPr id="24" name="Picture 2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66177" y="-2847804"/>
            <a:ext cx="4423402" cy="4423402"/>
          </a:xfrm>
          <a:prstGeom prst="rect">
            <a:avLst/>
          </a:prstGeom>
          <a:blipFill>
            <a:blip r:embed="rId4">
              <a:alphaModFix amt="0"/>
            </a:blip>
            <a:stretch>
              <a:fillRect/>
            </a:stretch>
          </a:blipFill>
        </p:spPr>
      </p:pic>
      <p:sp>
        <p:nvSpPr>
          <p:cNvPr id="25" name="Rectangle 24"/>
          <p:cNvSpPr/>
          <p:nvPr userDrawn="1"/>
        </p:nvSpPr>
        <p:spPr>
          <a:xfrm>
            <a:off x="0" y="-2537827"/>
            <a:ext cx="12195978" cy="2537827"/>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2579915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6" name="Rectangle 5"/>
          <p:cNvSpPr/>
          <p:nvPr userDrawn="1"/>
        </p:nvSpPr>
        <p:spPr>
          <a:xfrm>
            <a:off x="0" y="6701970"/>
            <a:ext cx="1897258" cy="153590"/>
          </a:xfrm>
          <a:prstGeom prst="rect">
            <a:avLst/>
          </a:prstGeom>
          <a:solidFill>
            <a:srgbClr val="3FBE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userDrawn="1"/>
        </p:nvSpPr>
        <p:spPr>
          <a:xfrm>
            <a:off x="1897258" y="6701970"/>
            <a:ext cx="6345708" cy="153590"/>
          </a:xfrm>
          <a:prstGeom prst="rect">
            <a:avLst/>
          </a:prstGeom>
          <a:solidFill>
            <a:srgbClr val="0A6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userDrawn="1"/>
        </p:nvSpPr>
        <p:spPr>
          <a:xfrm>
            <a:off x="8242966" y="6701970"/>
            <a:ext cx="1874112" cy="15359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userDrawn="1"/>
        </p:nvSpPr>
        <p:spPr>
          <a:xfrm>
            <a:off x="10117078" y="6701970"/>
            <a:ext cx="2073156" cy="15359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Content Placeholder 2"/>
          <p:cNvSpPr>
            <a:spLocks noGrp="1"/>
          </p:cNvSpPr>
          <p:nvPr>
            <p:ph idx="1"/>
          </p:nvPr>
        </p:nvSpPr>
        <p:spPr>
          <a:xfrm>
            <a:off x="10518045" y="0"/>
            <a:ext cx="1672189" cy="6858000"/>
          </a:xfrm>
        </p:spPr>
        <p:txBody>
          <a:bodyPr/>
          <a:lstStyle>
            <a:lvl1pPr marL="0" indent="0">
              <a:buNone/>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endParaRPr lang="en-US" dirty="0"/>
          </a:p>
        </p:txBody>
      </p:sp>
      <p:sp>
        <p:nvSpPr>
          <p:cNvPr id="11" name="Title 1"/>
          <p:cNvSpPr>
            <a:spLocks noGrp="1"/>
          </p:cNvSpPr>
          <p:nvPr>
            <p:ph type="title"/>
          </p:nvPr>
        </p:nvSpPr>
        <p:spPr>
          <a:xfrm>
            <a:off x="410748" y="673352"/>
            <a:ext cx="9794348" cy="779930"/>
          </a:xfrm>
        </p:spPr>
        <p:txBody>
          <a:bodyPr anchor="b">
            <a:normAutofit/>
          </a:bodyPr>
          <a:lstStyle>
            <a:lvl1pPr>
              <a:defRPr sz="3600" b="1">
                <a:solidFill>
                  <a:srgbClr val="0A688E"/>
                </a:solidFill>
              </a:defRPr>
            </a:lvl1pPr>
          </a:lstStyle>
          <a:p>
            <a:r>
              <a:rPr lang="en-US" dirty="0"/>
              <a:t>Click to edit Master title style</a:t>
            </a:r>
          </a:p>
        </p:txBody>
      </p:sp>
      <p:sp>
        <p:nvSpPr>
          <p:cNvPr id="12" name="Text Placeholder 3"/>
          <p:cNvSpPr>
            <a:spLocks noGrp="1"/>
          </p:cNvSpPr>
          <p:nvPr>
            <p:ph type="body" sz="half" idx="2"/>
          </p:nvPr>
        </p:nvSpPr>
        <p:spPr>
          <a:xfrm>
            <a:off x="410748" y="1662545"/>
            <a:ext cx="9794348" cy="461111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8050" y="5979818"/>
            <a:ext cx="722152" cy="722152"/>
          </a:xfrm>
          <a:prstGeom prst="rect">
            <a:avLst/>
          </a:prstGeom>
          <a:blipFill>
            <a:blip r:embed="rId3">
              <a:alphaModFix amt="0"/>
            </a:blip>
            <a:stretch>
              <a:fillRect/>
            </a:stretch>
          </a:blipFill>
        </p:spPr>
      </p:pic>
    </p:spTree>
    <p:extLst>
      <p:ext uri="{BB962C8B-B14F-4D97-AF65-F5344CB8AC3E}">
        <p14:creationId xmlns:p14="http://schemas.microsoft.com/office/powerpoint/2010/main" val="653611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5" name="Rectangle 4"/>
          <p:cNvSpPr/>
          <p:nvPr userDrawn="1"/>
        </p:nvSpPr>
        <p:spPr>
          <a:xfrm>
            <a:off x="0" y="6701970"/>
            <a:ext cx="1897258" cy="153590"/>
          </a:xfrm>
          <a:prstGeom prst="rect">
            <a:avLst/>
          </a:prstGeom>
          <a:solidFill>
            <a:srgbClr val="3FBE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p:cNvSpPr/>
          <p:nvPr userDrawn="1"/>
        </p:nvSpPr>
        <p:spPr>
          <a:xfrm>
            <a:off x="1897257" y="6701970"/>
            <a:ext cx="7535243" cy="153590"/>
          </a:xfrm>
          <a:prstGeom prst="rect">
            <a:avLst/>
          </a:prstGeom>
          <a:solidFill>
            <a:srgbClr val="0A6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userDrawn="1"/>
        </p:nvSpPr>
        <p:spPr>
          <a:xfrm>
            <a:off x="9432500" y="6701970"/>
            <a:ext cx="1413164" cy="15359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userDrawn="1"/>
        </p:nvSpPr>
        <p:spPr>
          <a:xfrm>
            <a:off x="10845664" y="6701970"/>
            <a:ext cx="2073156" cy="15359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Content Placeholder 2"/>
          <p:cNvSpPr>
            <a:spLocks noGrp="1"/>
          </p:cNvSpPr>
          <p:nvPr>
            <p:ph sz="half" idx="13"/>
          </p:nvPr>
        </p:nvSpPr>
        <p:spPr>
          <a:xfrm>
            <a:off x="0" y="0"/>
            <a:ext cx="12192000" cy="6701970"/>
          </a:xfrm>
        </p:spPr>
        <p:txBody>
          <a:bodyPr/>
          <a:lstStyle>
            <a:lvl1pPr marL="0" indent="0">
              <a:buNone/>
              <a:defRPr/>
            </a:lvl1pPr>
          </a:lstStyle>
          <a:p>
            <a:pPr lvl="0"/>
            <a:endParaRPr lang="en-US" dirty="0"/>
          </a:p>
        </p:txBody>
      </p:sp>
    </p:spTree>
    <p:extLst>
      <p:ext uri="{BB962C8B-B14F-4D97-AF65-F5344CB8AC3E}">
        <p14:creationId xmlns:p14="http://schemas.microsoft.com/office/powerpoint/2010/main" val="27899712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9" name="Rectangle 8"/>
          <p:cNvSpPr/>
          <p:nvPr userDrawn="1"/>
        </p:nvSpPr>
        <p:spPr>
          <a:xfrm>
            <a:off x="0" y="6701970"/>
            <a:ext cx="1897258" cy="153590"/>
          </a:xfrm>
          <a:prstGeom prst="rect">
            <a:avLst/>
          </a:prstGeom>
          <a:solidFill>
            <a:srgbClr val="3FBE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userDrawn="1"/>
        </p:nvSpPr>
        <p:spPr>
          <a:xfrm>
            <a:off x="1897257" y="6701970"/>
            <a:ext cx="7535243" cy="153590"/>
          </a:xfrm>
          <a:prstGeom prst="rect">
            <a:avLst/>
          </a:prstGeom>
          <a:solidFill>
            <a:srgbClr val="0A6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9432500" y="6701970"/>
            <a:ext cx="1413164" cy="15359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userDrawn="1"/>
        </p:nvSpPr>
        <p:spPr>
          <a:xfrm>
            <a:off x="10845664" y="6701970"/>
            <a:ext cx="2073156" cy="15359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Picture Placeholder 2"/>
          <p:cNvSpPr>
            <a:spLocks noGrp="1"/>
          </p:cNvSpPr>
          <p:nvPr>
            <p:ph type="pic" idx="1"/>
          </p:nvPr>
        </p:nvSpPr>
        <p:spPr>
          <a:xfrm>
            <a:off x="6038952" y="0"/>
            <a:ext cx="6153048" cy="670196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17" name="Text Placeholder 3"/>
          <p:cNvSpPr>
            <a:spLocks noGrp="1"/>
          </p:cNvSpPr>
          <p:nvPr>
            <p:ph type="body" sz="half" idx="2"/>
          </p:nvPr>
        </p:nvSpPr>
        <p:spPr>
          <a:xfrm>
            <a:off x="839788" y="1445190"/>
            <a:ext cx="4472344"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Tree>
    <p:extLst>
      <p:ext uri="{BB962C8B-B14F-4D97-AF65-F5344CB8AC3E}">
        <p14:creationId xmlns:p14="http://schemas.microsoft.com/office/powerpoint/2010/main" val="40057775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sp>
        <p:nvSpPr>
          <p:cNvPr id="8" name="Rectangle 7"/>
          <p:cNvSpPr/>
          <p:nvPr userDrawn="1"/>
        </p:nvSpPr>
        <p:spPr>
          <a:xfrm>
            <a:off x="-1" y="-1"/>
            <a:ext cx="12195979" cy="5111931"/>
          </a:xfrm>
          <a:prstGeom prst="rect">
            <a:avLst/>
          </a:prstGeom>
          <a:solidFill>
            <a:srgbClr val="0E8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p:cNvGrpSpPr/>
          <p:nvPr userDrawn="1"/>
        </p:nvGrpSpPr>
        <p:grpSpPr>
          <a:xfrm>
            <a:off x="0" y="4958297"/>
            <a:ext cx="12195979" cy="153634"/>
            <a:chOff x="0" y="6701970"/>
            <a:chExt cx="12918820" cy="153590"/>
          </a:xfrm>
        </p:grpSpPr>
        <p:sp>
          <p:nvSpPr>
            <p:cNvPr id="9" name="Rectangle 8"/>
            <p:cNvSpPr/>
            <p:nvPr userDrawn="1"/>
          </p:nvSpPr>
          <p:spPr>
            <a:xfrm>
              <a:off x="0" y="6701970"/>
              <a:ext cx="1897258" cy="153590"/>
            </a:xfrm>
            <a:prstGeom prst="rect">
              <a:avLst/>
            </a:prstGeom>
            <a:solidFill>
              <a:srgbClr val="3FBE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userDrawn="1"/>
          </p:nvSpPr>
          <p:spPr>
            <a:xfrm>
              <a:off x="1897257" y="6701970"/>
              <a:ext cx="7535243" cy="153590"/>
            </a:xfrm>
            <a:prstGeom prst="rect">
              <a:avLst/>
            </a:prstGeom>
            <a:solidFill>
              <a:srgbClr val="0A6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9432500" y="6701970"/>
              <a:ext cx="1413164" cy="15359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userDrawn="1"/>
          </p:nvSpPr>
          <p:spPr>
            <a:xfrm>
              <a:off x="10845664" y="6701970"/>
              <a:ext cx="2073156" cy="15359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25" name="Picture 2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63564" y="5569074"/>
            <a:ext cx="856176" cy="856176"/>
          </a:xfrm>
          <a:prstGeom prst="rect">
            <a:avLst/>
          </a:prstGeom>
          <a:blipFill>
            <a:blip r:embed="rId3">
              <a:alphaModFix amt="0"/>
            </a:blip>
            <a:stretch>
              <a:fillRect/>
            </a:stretch>
          </a:blipFill>
        </p:spPr>
      </p:pic>
    </p:spTree>
    <p:extLst>
      <p:ext uri="{BB962C8B-B14F-4D97-AF65-F5344CB8AC3E}">
        <p14:creationId xmlns:p14="http://schemas.microsoft.com/office/powerpoint/2010/main" val="25578414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and Vertical Text">
    <p:spTree>
      <p:nvGrpSpPr>
        <p:cNvPr id="1" name=""/>
        <p:cNvGrpSpPr/>
        <p:nvPr/>
      </p:nvGrpSpPr>
      <p:grpSpPr>
        <a:xfrm>
          <a:off x="0" y="0"/>
          <a:ext cx="0" cy="0"/>
          <a:chOff x="0" y="0"/>
          <a:chExt cx="0" cy="0"/>
        </a:xfrm>
      </p:grpSpPr>
      <p:sp>
        <p:nvSpPr>
          <p:cNvPr id="7" name="Date Placeholder 6"/>
          <p:cNvSpPr>
            <a:spLocks noGrp="1"/>
          </p:cNvSpPr>
          <p:nvPr>
            <p:ph type="dt" sz="half" idx="10"/>
          </p:nvPr>
        </p:nvSpPr>
        <p:spPr>
          <a:xfrm>
            <a:off x="838200" y="6356350"/>
            <a:ext cx="2743200" cy="365125"/>
          </a:xfrm>
        </p:spPr>
        <p:txBody>
          <a:bodyPr/>
          <a:lstStyle/>
          <a:p>
            <a:fld id="{B37FAC2A-5F07-4F3D-BCF3-2E78780213E5}" type="datetime1">
              <a:rPr lang="en-US" smtClean="0"/>
              <a:t>5/5/2025</a:t>
            </a:fld>
            <a:endParaRPr lang="en-US" dirty="0"/>
          </a:p>
        </p:txBody>
      </p:sp>
      <p:sp>
        <p:nvSpPr>
          <p:cNvPr id="8" name="Footer Placeholder 7"/>
          <p:cNvSpPr>
            <a:spLocks noGrp="1"/>
          </p:cNvSpPr>
          <p:nvPr>
            <p:ph type="ftr" sz="quarter" idx="11"/>
          </p:nvPr>
        </p:nvSpPr>
        <p:spPr>
          <a:xfrm>
            <a:off x="4038600" y="6356350"/>
            <a:ext cx="4114800" cy="365125"/>
          </a:xfrm>
        </p:spPr>
        <p:txBody>
          <a:bodyPr/>
          <a:lstStyle/>
          <a:p>
            <a:endParaRPr lang="en-US" dirty="0"/>
          </a:p>
        </p:txBody>
      </p:sp>
      <p:sp>
        <p:nvSpPr>
          <p:cNvPr id="9" name="Slide Number Placeholder 8"/>
          <p:cNvSpPr>
            <a:spLocks noGrp="1"/>
          </p:cNvSpPr>
          <p:nvPr>
            <p:ph type="sldNum" sz="quarter" idx="12"/>
          </p:nvPr>
        </p:nvSpPr>
        <p:spPr>
          <a:xfrm>
            <a:off x="8610600" y="6356350"/>
            <a:ext cx="2743200" cy="365125"/>
          </a:xfrm>
        </p:spPr>
        <p:txBody>
          <a:bodyPr/>
          <a:lstStyle/>
          <a:p>
            <a:fld id="{C6A76395-65C6-40C6-B0F2-3F72B3156A66}" type="slidenum">
              <a:rPr lang="en-US" smtClean="0"/>
              <a:t>‹#›</a:t>
            </a:fld>
            <a:endParaRPr lang="en-US" dirty="0"/>
          </a:p>
        </p:txBody>
      </p:sp>
      <p:grpSp>
        <p:nvGrpSpPr>
          <p:cNvPr id="10" name="Group 9"/>
          <p:cNvGrpSpPr/>
          <p:nvPr userDrawn="1"/>
        </p:nvGrpSpPr>
        <p:grpSpPr>
          <a:xfrm>
            <a:off x="1505874" y="1478705"/>
            <a:ext cx="9144477" cy="77100"/>
            <a:chOff x="1457173" y="851529"/>
            <a:chExt cx="9144477" cy="77100"/>
          </a:xfrm>
        </p:grpSpPr>
        <p:sp>
          <p:nvSpPr>
            <p:cNvPr id="11" name="Google Shape;26;p4"/>
            <p:cNvSpPr/>
            <p:nvPr userDrawn="1"/>
          </p:nvSpPr>
          <p:spPr>
            <a:xfrm>
              <a:off x="7180456" y="851529"/>
              <a:ext cx="1710300" cy="77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 name="Google Shape;27;p4"/>
            <p:cNvSpPr/>
            <p:nvPr userDrawn="1"/>
          </p:nvSpPr>
          <p:spPr>
            <a:xfrm>
              <a:off x="8891350" y="851529"/>
              <a:ext cx="1710300" cy="77100"/>
            </a:xfrm>
            <a:prstGeom prst="rect">
              <a:avLst/>
            </a:prstGeom>
            <a:solidFill>
              <a:srgbClr val="65050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 name="Google Shape;28;p4"/>
            <p:cNvSpPr/>
            <p:nvPr userDrawn="1"/>
          </p:nvSpPr>
          <p:spPr>
            <a:xfrm>
              <a:off x="1457173" y="851529"/>
              <a:ext cx="1710300" cy="771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 name="Google Shape;29;p4"/>
            <p:cNvSpPr/>
            <p:nvPr userDrawn="1"/>
          </p:nvSpPr>
          <p:spPr>
            <a:xfrm>
              <a:off x="3167598" y="851529"/>
              <a:ext cx="1710300" cy="77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5" name="Rectangle 14"/>
          <p:cNvSpPr/>
          <p:nvPr userDrawn="1"/>
        </p:nvSpPr>
        <p:spPr>
          <a:xfrm>
            <a:off x="-39753" y="6303003"/>
            <a:ext cx="12235732" cy="724011"/>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6" name="Group 15"/>
          <p:cNvGrpSpPr/>
          <p:nvPr userDrawn="1"/>
        </p:nvGrpSpPr>
        <p:grpSpPr>
          <a:xfrm>
            <a:off x="679568" y="6365200"/>
            <a:ext cx="10820163" cy="487908"/>
            <a:chOff x="528814" y="6238068"/>
            <a:chExt cx="10820163" cy="487908"/>
          </a:xfrm>
        </p:grpSpPr>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8814" y="6238068"/>
              <a:ext cx="1925885" cy="487908"/>
            </a:xfrm>
            <a:prstGeom prst="rect">
              <a:avLst/>
            </a:prstGeom>
          </p:spPr>
        </p:pic>
        <p:cxnSp>
          <p:nvCxnSpPr>
            <p:cNvPr id="18" name="Straight Connector 17"/>
            <p:cNvCxnSpPr/>
            <p:nvPr userDrawn="1"/>
          </p:nvCxnSpPr>
          <p:spPr>
            <a:xfrm>
              <a:off x="901337" y="6598143"/>
              <a:ext cx="1037190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9" name="Group 18"/>
            <p:cNvGrpSpPr/>
            <p:nvPr userDrawn="1"/>
          </p:nvGrpSpPr>
          <p:grpSpPr>
            <a:xfrm>
              <a:off x="7802880" y="6286832"/>
              <a:ext cx="3546097" cy="230832"/>
              <a:chOff x="7802880" y="6286832"/>
              <a:chExt cx="3546097" cy="230832"/>
            </a:xfrm>
          </p:grpSpPr>
          <p:sp>
            <p:nvSpPr>
              <p:cNvPr id="20" name="TextBox 19"/>
              <p:cNvSpPr txBox="1"/>
              <p:nvPr userDrawn="1"/>
            </p:nvSpPr>
            <p:spPr>
              <a:xfrm>
                <a:off x="7802880" y="6286832"/>
                <a:ext cx="3546097" cy="230832"/>
              </a:xfrm>
              <a:prstGeom prst="rect">
                <a:avLst/>
              </a:prstGeom>
              <a:noFill/>
            </p:spPr>
            <p:txBody>
              <a:bodyPr wrap="square" rtlCol="0">
                <a:spAutoFit/>
              </a:bodyPr>
              <a:lstStyle/>
              <a:p>
                <a:pPr algn="r"/>
                <a:r>
                  <a:rPr lang="en-US" sz="900" dirty="0">
                    <a:solidFill>
                      <a:schemeClr val="bg1"/>
                    </a:solidFill>
                    <a:latin typeface="+mj-lt"/>
                  </a:rPr>
                  <a:t>KNOWLEDGE             INTEGRITY            IMPACT</a:t>
                </a:r>
              </a:p>
            </p:txBody>
          </p:sp>
          <p:sp>
            <p:nvSpPr>
              <p:cNvPr id="21" name="Rectangle 20"/>
              <p:cNvSpPr/>
              <p:nvPr userDrawn="1"/>
            </p:nvSpPr>
            <p:spPr>
              <a:xfrm>
                <a:off x="8609870" y="6345642"/>
                <a:ext cx="111034" cy="1132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p:cNvSpPr/>
              <p:nvPr userDrawn="1"/>
            </p:nvSpPr>
            <p:spPr>
              <a:xfrm>
                <a:off x="9748239" y="6345642"/>
                <a:ext cx="111034" cy="1132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p:cNvSpPr/>
              <p:nvPr userDrawn="1"/>
            </p:nvSpPr>
            <p:spPr>
              <a:xfrm>
                <a:off x="10668414" y="6345642"/>
                <a:ext cx="111034" cy="1132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25" name="TextBox 24"/>
          <p:cNvSpPr txBox="1"/>
          <p:nvPr userDrawn="1"/>
        </p:nvSpPr>
        <p:spPr>
          <a:xfrm>
            <a:off x="5378631" y="1165756"/>
            <a:ext cx="1398494" cy="2215991"/>
          </a:xfrm>
          <a:prstGeom prst="rect">
            <a:avLst/>
          </a:prstGeom>
          <a:noFill/>
        </p:spPr>
        <p:txBody>
          <a:bodyPr wrap="square" rtlCol="0">
            <a:spAutoFit/>
          </a:bodyPr>
          <a:lstStyle/>
          <a:p>
            <a:pPr algn="ctr"/>
            <a:r>
              <a:rPr lang="en-US" sz="13800" b="1" dirty="0">
                <a:solidFill>
                  <a:schemeClr val="accent1">
                    <a:lumMod val="50000"/>
                  </a:schemeClr>
                </a:solidFill>
              </a:rPr>
              <a:t>“</a:t>
            </a:r>
            <a:endParaRPr lang="en-US" sz="23900" b="1" dirty="0">
              <a:solidFill>
                <a:schemeClr val="accent1">
                  <a:lumMod val="50000"/>
                </a:schemeClr>
              </a:solidFill>
            </a:endParaRPr>
          </a:p>
        </p:txBody>
      </p:sp>
      <p:sp>
        <p:nvSpPr>
          <p:cNvPr id="26" name="TextBox 25"/>
          <p:cNvSpPr txBox="1"/>
          <p:nvPr userDrawn="1"/>
        </p:nvSpPr>
        <p:spPr>
          <a:xfrm>
            <a:off x="5378631" y="4469044"/>
            <a:ext cx="1398494" cy="2215991"/>
          </a:xfrm>
          <a:prstGeom prst="rect">
            <a:avLst/>
          </a:prstGeom>
          <a:noFill/>
        </p:spPr>
        <p:txBody>
          <a:bodyPr wrap="square" rtlCol="0">
            <a:spAutoFit/>
          </a:bodyPr>
          <a:lstStyle/>
          <a:p>
            <a:pPr algn="ctr"/>
            <a:r>
              <a:rPr lang="en-US" sz="13800" b="1" dirty="0">
                <a:solidFill>
                  <a:schemeClr val="accent1">
                    <a:lumMod val="50000"/>
                  </a:schemeClr>
                </a:solidFill>
              </a:rPr>
              <a:t>“</a:t>
            </a:r>
            <a:endParaRPr lang="en-US" sz="23900" b="1" dirty="0">
              <a:solidFill>
                <a:schemeClr val="accent1">
                  <a:lumMod val="50000"/>
                </a:schemeClr>
              </a:solidFill>
            </a:endParaRPr>
          </a:p>
        </p:txBody>
      </p:sp>
    </p:spTree>
    <p:extLst>
      <p:ext uri="{BB962C8B-B14F-4D97-AF65-F5344CB8AC3E}">
        <p14:creationId xmlns:p14="http://schemas.microsoft.com/office/powerpoint/2010/main" val="9916692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Vertical Title and Text">
    <p:spTree>
      <p:nvGrpSpPr>
        <p:cNvPr id="1" name=""/>
        <p:cNvGrpSpPr/>
        <p:nvPr/>
      </p:nvGrpSpPr>
      <p:grpSpPr>
        <a:xfrm>
          <a:off x="0" y="0"/>
          <a:ext cx="0" cy="0"/>
          <a:chOff x="0" y="0"/>
          <a:chExt cx="0" cy="0"/>
        </a:xfrm>
      </p:grpSpPr>
      <p:sp>
        <p:nvSpPr>
          <p:cNvPr id="7" name="Content Placeholder 2"/>
          <p:cNvSpPr>
            <a:spLocks noGrp="1"/>
          </p:cNvSpPr>
          <p:nvPr>
            <p:ph sz="half" idx="1"/>
          </p:nvPr>
        </p:nvSpPr>
        <p:spPr>
          <a:xfrm>
            <a:off x="715954" y="3378881"/>
            <a:ext cx="5181600" cy="3174409"/>
          </a:xfrm>
        </p:spPr>
        <p:txBody>
          <a:bodyPr/>
          <a:lstStyle>
            <a:lvl1pPr marL="0" indent="0">
              <a:buNone/>
              <a:defRPr/>
            </a:lvl1pPr>
          </a:lstStyle>
          <a:p>
            <a:pPr lvl="0"/>
            <a:endParaRPr lang="en-US" dirty="0"/>
          </a:p>
        </p:txBody>
      </p:sp>
      <p:sp>
        <p:nvSpPr>
          <p:cNvPr id="9" name="Content Placeholder 2"/>
          <p:cNvSpPr>
            <a:spLocks noGrp="1"/>
          </p:cNvSpPr>
          <p:nvPr>
            <p:ph sz="half" idx="13"/>
          </p:nvPr>
        </p:nvSpPr>
        <p:spPr>
          <a:xfrm>
            <a:off x="6319710" y="3378881"/>
            <a:ext cx="5181600" cy="3174409"/>
          </a:xfrm>
        </p:spPr>
        <p:txBody>
          <a:bodyPr/>
          <a:lstStyle>
            <a:lvl1pPr marL="0" indent="0">
              <a:buNone/>
              <a:defRPr/>
            </a:lvl1pPr>
          </a:lstStyle>
          <a:p>
            <a:pPr lvl="0"/>
            <a:endParaRPr lang="en-US" dirty="0"/>
          </a:p>
        </p:txBody>
      </p:sp>
      <p:grpSp>
        <p:nvGrpSpPr>
          <p:cNvPr id="14" name="Group 13"/>
          <p:cNvGrpSpPr/>
          <p:nvPr userDrawn="1"/>
        </p:nvGrpSpPr>
        <p:grpSpPr>
          <a:xfrm>
            <a:off x="0" y="6704366"/>
            <a:ext cx="12195979" cy="153634"/>
            <a:chOff x="0" y="6701970"/>
            <a:chExt cx="12918820" cy="153590"/>
          </a:xfrm>
        </p:grpSpPr>
        <p:sp>
          <p:nvSpPr>
            <p:cNvPr id="15" name="Rectangle 14"/>
            <p:cNvSpPr/>
            <p:nvPr userDrawn="1"/>
          </p:nvSpPr>
          <p:spPr>
            <a:xfrm>
              <a:off x="0" y="6701970"/>
              <a:ext cx="1897258" cy="153590"/>
            </a:xfrm>
            <a:prstGeom prst="rect">
              <a:avLst/>
            </a:prstGeom>
            <a:solidFill>
              <a:srgbClr val="3FBE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userDrawn="1"/>
          </p:nvSpPr>
          <p:spPr>
            <a:xfrm>
              <a:off x="1897257" y="6701970"/>
              <a:ext cx="7535243" cy="153590"/>
            </a:xfrm>
            <a:prstGeom prst="rect">
              <a:avLst/>
            </a:prstGeom>
            <a:solidFill>
              <a:srgbClr val="0A6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userDrawn="1"/>
          </p:nvSpPr>
          <p:spPr>
            <a:xfrm>
              <a:off x="9432500" y="6701970"/>
              <a:ext cx="1413164" cy="15359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userDrawn="1"/>
          </p:nvSpPr>
          <p:spPr>
            <a:xfrm>
              <a:off x="10845664" y="6701970"/>
              <a:ext cx="2073156" cy="15359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8050" y="5979818"/>
            <a:ext cx="722152" cy="722152"/>
          </a:xfrm>
          <a:prstGeom prst="rect">
            <a:avLst/>
          </a:prstGeom>
          <a:blipFill>
            <a:blip r:embed="rId3">
              <a:alphaModFix amt="0"/>
            </a:blip>
            <a:stretch>
              <a:fillRect/>
            </a:stretch>
          </a:blipFill>
        </p:spPr>
      </p:pic>
    </p:spTree>
    <p:extLst>
      <p:ext uri="{BB962C8B-B14F-4D97-AF65-F5344CB8AC3E}">
        <p14:creationId xmlns:p14="http://schemas.microsoft.com/office/powerpoint/2010/main" val="42622323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2_Vertical Title and Text">
    <p:spTree>
      <p:nvGrpSpPr>
        <p:cNvPr id="1" name=""/>
        <p:cNvGrpSpPr/>
        <p:nvPr/>
      </p:nvGrpSpPr>
      <p:grpSpPr>
        <a:xfrm>
          <a:off x="0" y="0"/>
          <a:ext cx="0" cy="0"/>
          <a:chOff x="0" y="0"/>
          <a:chExt cx="0" cy="0"/>
        </a:xfrm>
      </p:grpSpPr>
      <p:sp>
        <p:nvSpPr>
          <p:cNvPr id="2" name="Rectangle 1"/>
          <p:cNvSpPr/>
          <p:nvPr userDrawn="1"/>
        </p:nvSpPr>
        <p:spPr>
          <a:xfrm>
            <a:off x="0" y="0"/>
            <a:ext cx="12192000" cy="670197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4" name="Group 13"/>
          <p:cNvGrpSpPr/>
          <p:nvPr userDrawn="1"/>
        </p:nvGrpSpPr>
        <p:grpSpPr>
          <a:xfrm>
            <a:off x="0" y="6704366"/>
            <a:ext cx="12195979" cy="153634"/>
            <a:chOff x="0" y="6701970"/>
            <a:chExt cx="12918820" cy="153590"/>
          </a:xfrm>
        </p:grpSpPr>
        <p:sp>
          <p:nvSpPr>
            <p:cNvPr id="15" name="Rectangle 14"/>
            <p:cNvSpPr/>
            <p:nvPr userDrawn="1"/>
          </p:nvSpPr>
          <p:spPr>
            <a:xfrm>
              <a:off x="0" y="6701970"/>
              <a:ext cx="1897258" cy="153590"/>
            </a:xfrm>
            <a:prstGeom prst="rect">
              <a:avLst/>
            </a:prstGeom>
            <a:solidFill>
              <a:srgbClr val="3FBE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userDrawn="1"/>
          </p:nvSpPr>
          <p:spPr>
            <a:xfrm>
              <a:off x="1897257" y="6701970"/>
              <a:ext cx="7535243" cy="153590"/>
            </a:xfrm>
            <a:prstGeom prst="rect">
              <a:avLst/>
            </a:prstGeom>
            <a:solidFill>
              <a:srgbClr val="0A6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userDrawn="1"/>
          </p:nvSpPr>
          <p:spPr>
            <a:xfrm>
              <a:off x="9432500" y="6701970"/>
              <a:ext cx="1413164" cy="15359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userDrawn="1"/>
          </p:nvSpPr>
          <p:spPr>
            <a:xfrm>
              <a:off x="10845664" y="6701970"/>
              <a:ext cx="2073156" cy="15359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8050" y="5979818"/>
            <a:ext cx="722152" cy="722152"/>
          </a:xfrm>
          <a:prstGeom prst="rect">
            <a:avLst/>
          </a:prstGeom>
          <a:blipFill>
            <a:blip r:embed="rId3">
              <a:alphaModFix amt="0"/>
            </a:blip>
            <a:stretch>
              <a:fillRect/>
            </a:stretch>
          </a:blipFill>
        </p:spPr>
      </p:pic>
    </p:spTree>
    <p:extLst>
      <p:ext uri="{BB962C8B-B14F-4D97-AF65-F5344CB8AC3E}">
        <p14:creationId xmlns:p14="http://schemas.microsoft.com/office/powerpoint/2010/main" val="38161930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Vertical Title and Text">
    <p:spTree>
      <p:nvGrpSpPr>
        <p:cNvPr id="1" name=""/>
        <p:cNvGrpSpPr/>
        <p:nvPr/>
      </p:nvGrpSpPr>
      <p:grpSpPr>
        <a:xfrm>
          <a:off x="0" y="0"/>
          <a:ext cx="0" cy="0"/>
          <a:chOff x="0" y="0"/>
          <a:chExt cx="0" cy="0"/>
        </a:xfrm>
      </p:grpSpPr>
      <p:sp>
        <p:nvSpPr>
          <p:cNvPr id="7" name="Rectangle 6"/>
          <p:cNvSpPr/>
          <p:nvPr userDrawn="1"/>
        </p:nvSpPr>
        <p:spPr>
          <a:xfrm>
            <a:off x="0" y="-56710"/>
            <a:ext cx="12192000" cy="6748131"/>
          </a:xfrm>
          <a:prstGeom prst="rect">
            <a:avLst/>
          </a:prstGeom>
          <a:solidFill>
            <a:srgbClr val="0A6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5">
                  <a:lumMod val="75000"/>
                </a:schemeClr>
              </a:solidFill>
            </a:endParaRPr>
          </a:p>
        </p:txBody>
      </p:sp>
      <p:sp>
        <p:nvSpPr>
          <p:cNvPr id="8" name="Google Shape;356;p34"/>
          <p:cNvSpPr txBox="1">
            <a:spLocks/>
          </p:cNvSpPr>
          <p:nvPr userDrawn="1"/>
        </p:nvSpPr>
        <p:spPr>
          <a:xfrm>
            <a:off x="1135765" y="2427304"/>
            <a:ext cx="5561100" cy="1159800"/>
          </a:xfrm>
          <a:prstGeom prst="rect">
            <a:avLst/>
          </a:prstGeom>
        </p:spPr>
        <p:txBody>
          <a:bodyPr spcFirstLastPara="1" vert="horz" wrap="square" lIns="91425" tIns="91425" rIns="91425" bIns="91425" rtlCol="0"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0"/>
              </a:spcBef>
            </a:pPr>
            <a:r>
              <a:rPr lang="en-US" sz="11500" dirty="0">
                <a:solidFill>
                  <a:schemeClr val="bg1"/>
                </a:solidFill>
              </a:rPr>
              <a:t>Thanks!</a:t>
            </a:r>
          </a:p>
        </p:txBody>
      </p:sp>
      <p:sp>
        <p:nvSpPr>
          <p:cNvPr id="9" name="Google Shape;357;p34"/>
          <p:cNvSpPr txBox="1">
            <a:spLocks/>
          </p:cNvSpPr>
          <p:nvPr userDrawn="1"/>
        </p:nvSpPr>
        <p:spPr>
          <a:xfrm>
            <a:off x="1135765" y="3455423"/>
            <a:ext cx="5561100" cy="784800"/>
          </a:xfrm>
          <a:prstGeom prst="rect">
            <a:avLst/>
          </a:prstGeom>
        </p:spPr>
        <p:txBody>
          <a:bodyPr spcFirstLastPara="1" vert="horz" wrap="square" lIns="91425" tIns="91425" rIns="91425" bIns="91425"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buFont typeface="Arial" panose="020B0604020202020204" pitchFamily="34" charset="0"/>
              <a:buNone/>
            </a:pPr>
            <a:r>
              <a:rPr lang="en-US" sz="4800" b="1" dirty="0">
                <a:solidFill>
                  <a:schemeClr val="lt1"/>
                </a:solidFill>
              </a:rPr>
              <a:t>Any questions?</a:t>
            </a:r>
          </a:p>
        </p:txBody>
      </p:sp>
      <p:grpSp>
        <p:nvGrpSpPr>
          <p:cNvPr id="10" name="Group 9"/>
          <p:cNvGrpSpPr/>
          <p:nvPr userDrawn="1"/>
        </p:nvGrpSpPr>
        <p:grpSpPr>
          <a:xfrm>
            <a:off x="0" y="6704366"/>
            <a:ext cx="12195979" cy="153634"/>
            <a:chOff x="0" y="6701970"/>
            <a:chExt cx="12918820" cy="153590"/>
          </a:xfrm>
        </p:grpSpPr>
        <p:sp>
          <p:nvSpPr>
            <p:cNvPr id="11" name="Rectangle 10"/>
            <p:cNvSpPr/>
            <p:nvPr userDrawn="1"/>
          </p:nvSpPr>
          <p:spPr>
            <a:xfrm>
              <a:off x="0" y="6701970"/>
              <a:ext cx="1897258" cy="153590"/>
            </a:xfrm>
            <a:prstGeom prst="rect">
              <a:avLst/>
            </a:prstGeom>
            <a:solidFill>
              <a:srgbClr val="3FBE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userDrawn="1"/>
          </p:nvSpPr>
          <p:spPr>
            <a:xfrm>
              <a:off x="1897257" y="6701970"/>
              <a:ext cx="7535243" cy="153590"/>
            </a:xfrm>
            <a:prstGeom prst="rect">
              <a:avLst/>
            </a:prstGeom>
            <a:solidFill>
              <a:srgbClr val="0A6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userDrawn="1"/>
          </p:nvSpPr>
          <p:spPr>
            <a:xfrm>
              <a:off x="9432500" y="6701970"/>
              <a:ext cx="1413164" cy="15359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userDrawn="1"/>
          </p:nvSpPr>
          <p:spPr>
            <a:xfrm>
              <a:off x="10845664" y="6701970"/>
              <a:ext cx="2073156" cy="15359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5" name="Rectangle 14"/>
          <p:cNvSpPr/>
          <p:nvPr userDrawn="1"/>
        </p:nvSpPr>
        <p:spPr>
          <a:xfrm>
            <a:off x="6696865" y="298472"/>
            <a:ext cx="6320118" cy="6333565"/>
          </a:xfrm>
          <a:prstGeom prst="rect">
            <a:avLst/>
          </a:prstGeom>
          <a:blipFill dpi="0" rotWithShape="1">
            <a:blip r:embed="rId2">
              <a:alphaModFix amt="6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958503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D0D801-40F7-4F3B-B3E7-CC0F9C681B68}" type="datetime1">
              <a:rPr lang="en-US" smtClean="0"/>
              <a:t>5/5/2025</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A76395-65C6-40C6-B0F2-3F72B3156A66}" type="slidenum">
              <a:rPr lang="en-US" smtClean="0"/>
              <a:t>‹#›</a:t>
            </a:fld>
            <a:endParaRPr lang="en-US" dirty="0"/>
          </a:p>
        </p:txBody>
      </p:sp>
      <p:sp>
        <p:nvSpPr>
          <p:cNvPr id="7" name="Rectangle 6"/>
          <p:cNvSpPr/>
          <p:nvPr userDrawn="1"/>
        </p:nvSpPr>
        <p:spPr>
          <a:xfrm>
            <a:off x="-39753" y="-51683"/>
            <a:ext cx="12235732" cy="690968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440890" y="483244"/>
            <a:ext cx="2684166" cy="680012"/>
          </a:xfrm>
          <a:prstGeom prst="rect">
            <a:avLst/>
          </a:prstGeom>
        </p:spPr>
      </p:pic>
      <p:sp>
        <p:nvSpPr>
          <p:cNvPr id="11" name="Rectangle 10"/>
          <p:cNvSpPr/>
          <p:nvPr userDrawn="1"/>
        </p:nvSpPr>
        <p:spPr>
          <a:xfrm>
            <a:off x="7180729" y="269109"/>
            <a:ext cx="6320118" cy="6333565"/>
          </a:xfrm>
          <a:prstGeom prst="rect">
            <a:avLst/>
          </a:prstGeom>
          <a:blipFill dpi="0" rotWithShape="1">
            <a:blip r:embed="rId16">
              <a:alphaModFix amt="6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483912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0"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15.jfif"/></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15.jfif"/></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6.jpg"/><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6.jpg"/><Relationship Id="rId7" Type="http://schemas.openxmlformats.org/officeDocument/2006/relationships/diagramColors" Target="../diagrams/colors3.xm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3.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5.jfif"/><Relationship Id="rId2" Type="http://schemas.openxmlformats.org/officeDocument/2006/relationships/image" Target="../media/image17.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77495" y="1030173"/>
            <a:ext cx="7308247" cy="5876865"/>
          </a:xfrm>
          <a:prstGeom prst="rect">
            <a:avLst/>
          </a:prstGeom>
          <a:noFill/>
        </p:spPr>
        <p:txBody>
          <a:bodyPr wrap="square" rtlCol="0">
            <a:spAutoFit/>
          </a:bodyPr>
          <a:lstStyle/>
          <a:p>
            <a:pPr marL="0" marR="0" algn="ctr">
              <a:lnSpc>
                <a:spcPct val="107000"/>
              </a:lnSpc>
              <a:buNone/>
            </a:pPr>
            <a:r>
              <a:rPr lang="en-US" sz="2800" b="1" dirty="0">
                <a:solidFill>
                  <a:schemeClr val="bg1"/>
                </a:solidFill>
                <a:latin typeface="+mj-lt"/>
                <a:cs typeface="Arial" panose="020B0604020202020204" pitchFamily="34" charset="0"/>
              </a:rPr>
              <a:t>2</a:t>
            </a:r>
            <a:r>
              <a:rPr lang="en-US" sz="2800" b="1" baseline="30000" dirty="0">
                <a:solidFill>
                  <a:schemeClr val="bg1"/>
                </a:solidFill>
                <a:latin typeface="+mj-lt"/>
                <a:cs typeface="Arial" panose="020B0604020202020204" pitchFamily="34" charset="0"/>
              </a:rPr>
              <a:t>nd</a:t>
            </a:r>
            <a:r>
              <a:rPr lang="en-GB" sz="1800" b="1" dirty="0">
                <a:solidFill>
                  <a:schemeClr val="bg1"/>
                </a:solidFill>
                <a:effectLst/>
                <a:latin typeface="Arial" panose="020B0604020202020204" pitchFamily="34" charset="0"/>
                <a:ea typeface="Arial" panose="020B0604020202020204" pitchFamily="34" charset="0"/>
                <a:cs typeface="Aptos" panose="020B0004020202020204" pitchFamily="34" charset="0"/>
              </a:rPr>
              <a:t>TRAINER OF TRAINERS WORKSHOP ON AGILE LEARNING AND TEACHING</a:t>
            </a:r>
          </a:p>
          <a:p>
            <a:pPr algn="ctr">
              <a:lnSpc>
                <a:spcPct val="107000"/>
              </a:lnSpc>
            </a:pPr>
            <a:r>
              <a:rPr lang="en-GB" b="1" dirty="0">
                <a:solidFill>
                  <a:schemeClr val="bg1"/>
                </a:solidFill>
                <a:effectLst/>
                <a:latin typeface="Arial" panose="020B0604020202020204" pitchFamily="34" charset="0"/>
                <a:ea typeface="Arial" panose="020B0604020202020204" pitchFamily="34" charset="0"/>
                <a:cs typeface="Aptos" panose="020B0004020202020204" pitchFamily="34" charset="0"/>
              </a:rPr>
              <a:t>Professional</a:t>
            </a:r>
            <a:r>
              <a:rPr lang="en-GB" b="1" dirty="0">
                <a:effectLst/>
                <a:latin typeface="Arial" panose="020B0604020202020204" pitchFamily="34" charset="0"/>
                <a:ea typeface="Arial" panose="020B0604020202020204" pitchFamily="34" charset="0"/>
                <a:cs typeface="Aptos" panose="020B0004020202020204" pitchFamily="34" charset="0"/>
              </a:rPr>
              <a:t> </a:t>
            </a:r>
            <a:r>
              <a:rPr lang="en-GB" b="1" dirty="0">
                <a:solidFill>
                  <a:schemeClr val="bg1"/>
                </a:solidFill>
                <a:effectLst/>
                <a:latin typeface="Arial" panose="020B0604020202020204" pitchFamily="34" charset="0"/>
                <a:ea typeface="Arial" panose="020B0604020202020204" pitchFamily="34" charset="0"/>
                <a:cs typeface="Aptos" panose="020B0004020202020204" pitchFamily="34" charset="0"/>
              </a:rPr>
              <a:t>Education for Renewable Energy in Ghana (</a:t>
            </a:r>
            <a:r>
              <a:rPr lang="en-GB" b="1" dirty="0" err="1">
                <a:solidFill>
                  <a:schemeClr val="bg1"/>
                </a:solidFill>
                <a:effectLst/>
                <a:latin typeface="Arial" panose="020B0604020202020204" pitchFamily="34" charset="0"/>
                <a:ea typeface="Arial" panose="020B0604020202020204" pitchFamily="34" charset="0"/>
                <a:cs typeface="Aptos" panose="020B0004020202020204" pitchFamily="34" charset="0"/>
              </a:rPr>
              <a:t>ProREG</a:t>
            </a:r>
            <a:r>
              <a:rPr lang="en-GB" b="1" dirty="0">
                <a:solidFill>
                  <a:schemeClr val="bg1"/>
                </a:solidFill>
                <a:effectLst/>
                <a:latin typeface="Arial" panose="020B0604020202020204" pitchFamily="34" charset="0"/>
                <a:ea typeface="Arial" panose="020B0604020202020204" pitchFamily="34" charset="0"/>
                <a:cs typeface="Aptos" panose="020B0004020202020204" pitchFamily="34" charset="0"/>
              </a:rPr>
              <a:t>)</a:t>
            </a:r>
            <a:endParaRPr lang="en-US" dirty="0">
              <a:solidFill>
                <a:schemeClr val="bg1"/>
              </a:solidFill>
              <a:effectLst/>
              <a:latin typeface="Aptos" panose="020B0004020202020204" pitchFamily="34" charset="0"/>
              <a:ea typeface="Aptos" panose="020B0004020202020204" pitchFamily="34" charset="0"/>
              <a:cs typeface="Aptos" panose="020B0004020202020204" pitchFamily="34" charset="0"/>
            </a:endParaRPr>
          </a:p>
          <a:p>
            <a:pPr marL="0" marR="0" algn="ctr">
              <a:lnSpc>
                <a:spcPct val="107000"/>
              </a:lnSpc>
              <a:buNone/>
            </a:pPr>
            <a:endParaRPr lang="en-GB" b="1" dirty="0">
              <a:latin typeface="Arial" panose="020B0604020202020204" pitchFamily="34" charset="0"/>
              <a:ea typeface="Arial" panose="020B0604020202020204" pitchFamily="34" charset="0"/>
            </a:endParaRPr>
          </a:p>
          <a:p>
            <a:pPr marL="0" marR="0" algn="ctr">
              <a:lnSpc>
                <a:spcPct val="107000"/>
              </a:lnSpc>
              <a:buNone/>
            </a:pPr>
            <a:r>
              <a:rPr lang="en-GB" sz="2400" b="1" dirty="0">
                <a:solidFill>
                  <a:schemeClr val="bg1"/>
                </a:solidFill>
                <a:effectLst/>
                <a:latin typeface="Arial" panose="020B0604020202020204" pitchFamily="34" charset="0"/>
                <a:ea typeface="Arial" panose="020B0604020202020204" pitchFamily="34" charset="0"/>
              </a:rPr>
              <a:t>Integrating key competence into curriculum development (Sustainability, SCL, E&amp;I, E-learning): sharing experiences of real cases</a:t>
            </a:r>
            <a:endParaRPr lang="en-GB" sz="2400" b="1" dirty="0">
              <a:solidFill>
                <a:schemeClr val="bg1"/>
              </a:solidFill>
              <a:latin typeface="Arial" panose="020B0604020202020204" pitchFamily="34" charset="0"/>
              <a:ea typeface="Arial" panose="020B0604020202020204" pitchFamily="34" charset="0"/>
              <a:cs typeface="Aptos" panose="020B0004020202020204" pitchFamily="34" charset="0"/>
            </a:endParaRPr>
          </a:p>
          <a:p>
            <a:pPr algn="ctr"/>
            <a:endParaRPr lang="en-GB" sz="2000" b="1" dirty="0">
              <a:solidFill>
                <a:schemeClr val="bg1"/>
              </a:solidFill>
              <a:latin typeface="Arial" panose="020B0604020202020204" pitchFamily="34" charset="0"/>
              <a:cs typeface="Arial" panose="020B0604020202020204" pitchFamily="34" charset="0"/>
            </a:endParaRPr>
          </a:p>
          <a:p>
            <a:pPr algn="ctr"/>
            <a:r>
              <a:rPr lang="en-GB" sz="2000" b="1" dirty="0">
                <a:solidFill>
                  <a:schemeClr val="bg1"/>
                </a:solidFill>
                <a:latin typeface="Arial" panose="020B0604020202020204" pitchFamily="34" charset="0"/>
                <a:cs typeface="Arial" panose="020B0604020202020204" pitchFamily="34" charset="0"/>
              </a:rPr>
              <a:t>Presenters</a:t>
            </a:r>
          </a:p>
          <a:p>
            <a:pPr algn="ctr"/>
            <a:r>
              <a:rPr lang="en-GB" sz="1600" dirty="0">
                <a:solidFill>
                  <a:schemeClr val="bg1"/>
                </a:solidFill>
                <a:latin typeface="Arial" panose="020B0604020202020204" pitchFamily="34" charset="0"/>
                <a:cs typeface="Arial" panose="020B0604020202020204" pitchFamily="34" charset="0"/>
              </a:rPr>
              <a:t>Samuel Gyamfi</a:t>
            </a:r>
          </a:p>
          <a:p>
            <a:pPr algn="ctr"/>
            <a:r>
              <a:rPr lang="en-US" sz="1600" i="0" u="none" strike="noStrike" dirty="0">
                <a:solidFill>
                  <a:schemeClr val="bg1"/>
                </a:solidFill>
                <a:effectLst/>
              </a:rPr>
              <a:t>Francis Attiogbe</a:t>
            </a:r>
          </a:p>
          <a:p>
            <a:pPr algn="ctr"/>
            <a:r>
              <a:rPr lang="en-US" sz="1600" dirty="0">
                <a:solidFill>
                  <a:schemeClr val="bg1"/>
                </a:solidFill>
              </a:rPr>
              <a:t>Eric Ofosu Antwi</a:t>
            </a:r>
            <a:endParaRPr lang="en-US" sz="1600" i="0" u="none" strike="noStrike" dirty="0">
              <a:solidFill>
                <a:schemeClr val="bg1"/>
              </a:solidFill>
              <a:effectLst/>
            </a:endParaRPr>
          </a:p>
          <a:p>
            <a:pPr algn="ctr"/>
            <a:r>
              <a:rPr lang="en-US" sz="1600" i="0" u="none" strike="noStrike" dirty="0">
                <a:solidFill>
                  <a:schemeClr val="bg1"/>
                </a:solidFill>
                <a:effectLst/>
              </a:rPr>
              <a:t>Felix Amankwah Diawuo</a:t>
            </a:r>
          </a:p>
          <a:p>
            <a:pPr algn="ctr"/>
            <a:r>
              <a:rPr lang="en-US" sz="1600" i="0" u="none" strike="noStrike" dirty="0">
                <a:solidFill>
                  <a:schemeClr val="bg1"/>
                </a:solidFill>
                <a:effectLst/>
              </a:rPr>
              <a:t>Mathew </a:t>
            </a:r>
            <a:r>
              <a:rPr lang="en-US" sz="1600" i="0" u="none" strike="noStrike" dirty="0" err="1">
                <a:solidFill>
                  <a:schemeClr val="bg1"/>
                </a:solidFill>
                <a:effectLst/>
              </a:rPr>
              <a:t>Atinsia</a:t>
            </a:r>
            <a:r>
              <a:rPr lang="en-US" sz="1600" i="0" u="none" strike="noStrike" dirty="0">
                <a:solidFill>
                  <a:schemeClr val="bg1"/>
                </a:solidFill>
                <a:effectLst/>
              </a:rPr>
              <a:t> </a:t>
            </a:r>
            <a:r>
              <a:rPr lang="en-US" sz="1600" i="0" u="none" strike="noStrike" dirty="0" err="1">
                <a:solidFill>
                  <a:schemeClr val="bg1"/>
                </a:solidFill>
                <a:effectLst/>
              </a:rPr>
              <a:t>Anabadongo</a:t>
            </a:r>
            <a:endParaRPr lang="en-US" sz="1600" dirty="0">
              <a:solidFill>
                <a:schemeClr val="bg1"/>
              </a:solidFill>
            </a:endParaRPr>
          </a:p>
          <a:p>
            <a:pPr algn="ctr"/>
            <a:r>
              <a:rPr lang="en-US" sz="1600" i="0" u="none" strike="noStrike" dirty="0">
                <a:solidFill>
                  <a:schemeClr val="bg1"/>
                </a:solidFill>
                <a:effectLst/>
              </a:rPr>
              <a:t>Emmanuel Yeboah Asuamah</a:t>
            </a:r>
            <a:endParaRPr lang="en-GB" sz="2000" dirty="0">
              <a:solidFill>
                <a:schemeClr val="bg1"/>
              </a:solidFill>
              <a:latin typeface="Arial" panose="020B0604020202020204" pitchFamily="34" charset="0"/>
              <a:cs typeface="Arial" panose="020B0604020202020204" pitchFamily="34" charset="0"/>
            </a:endParaRPr>
          </a:p>
          <a:p>
            <a:pPr algn="ctr"/>
            <a:endParaRPr lang="en-GB" sz="1400" b="1" dirty="0">
              <a:solidFill>
                <a:schemeClr val="bg1"/>
              </a:solidFill>
              <a:latin typeface="Arial" panose="020B0604020202020204" pitchFamily="34" charset="0"/>
              <a:cs typeface="Arial" panose="020B0604020202020204" pitchFamily="34" charset="0"/>
            </a:endParaRPr>
          </a:p>
          <a:p>
            <a:pPr algn="ctr"/>
            <a:r>
              <a:rPr lang="en-GB" sz="2400" b="1" dirty="0">
                <a:solidFill>
                  <a:schemeClr val="bg1"/>
                </a:solidFill>
                <a:latin typeface="Arial" panose="020B0604020202020204" pitchFamily="34" charset="0"/>
                <a:cs typeface="Arial" panose="020B0604020202020204" pitchFamily="34" charset="0"/>
              </a:rPr>
              <a:t>University of Energy and Natural Resources</a:t>
            </a:r>
            <a:endParaRPr lang="en-GB" sz="2400" b="1" dirty="0">
              <a:solidFill>
                <a:schemeClr val="bg1"/>
              </a:solidFill>
              <a:effectLst/>
              <a:latin typeface="Arial" panose="020B0604020202020204" pitchFamily="34" charset="0"/>
              <a:ea typeface="Arial" panose="020B0604020202020204" pitchFamily="34" charset="0"/>
              <a:cs typeface="Aptos" panose="020B0004020202020204" pitchFamily="34" charset="0"/>
            </a:endParaRPr>
          </a:p>
          <a:p>
            <a:pPr marL="0" marR="0" algn="ctr">
              <a:lnSpc>
                <a:spcPct val="107000"/>
              </a:lnSpc>
              <a:buNone/>
            </a:pPr>
            <a:endParaRPr lang="en-GB" b="1" dirty="0">
              <a:solidFill>
                <a:schemeClr val="bg1"/>
              </a:solidFill>
              <a:latin typeface="Arial" panose="020B0604020202020204" pitchFamily="34" charset="0"/>
              <a:ea typeface="Arial" panose="020B0604020202020204" pitchFamily="34" charset="0"/>
              <a:cs typeface="Aptos" panose="020B0004020202020204" pitchFamily="34" charset="0"/>
            </a:endParaRPr>
          </a:p>
        </p:txBody>
      </p:sp>
      <p:sp>
        <p:nvSpPr>
          <p:cNvPr id="6" name="TextBox 5"/>
          <p:cNvSpPr txBox="1"/>
          <p:nvPr/>
        </p:nvSpPr>
        <p:spPr>
          <a:xfrm>
            <a:off x="8610600" y="6286184"/>
            <a:ext cx="5525392" cy="400110"/>
          </a:xfrm>
          <a:prstGeom prst="rect">
            <a:avLst/>
          </a:prstGeom>
          <a:noFill/>
        </p:spPr>
        <p:txBody>
          <a:bodyPr wrap="square" rtlCol="0">
            <a:spAutoFit/>
          </a:bodyPr>
          <a:lstStyle/>
          <a:p>
            <a:r>
              <a:rPr lang="en-US" sz="2000" b="1" dirty="0">
                <a:solidFill>
                  <a:schemeClr val="bg1"/>
                </a:solidFill>
              </a:rPr>
              <a:t>May 5</a:t>
            </a:r>
            <a:r>
              <a:rPr lang="en-US" sz="2000" b="1" baseline="30000" dirty="0">
                <a:solidFill>
                  <a:schemeClr val="bg1"/>
                </a:solidFill>
              </a:rPr>
              <a:t>th</a:t>
            </a:r>
            <a:r>
              <a:rPr lang="en-US" sz="2000" b="1" dirty="0">
                <a:solidFill>
                  <a:schemeClr val="bg1"/>
                </a:solidFill>
              </a:rPr>
              <a:t> – 6</a:t>
            </a:r>
            <a:r>
              <a:rPr lang="en-US" sz="2000" b="1" baseline="30000" dirty="0">
                <a:solidFill>
                  <a:schemeClr val="bg1"/>
                </a:solidFill>
              </a:rPr>
              <a:t>th</a:t>
            </a:r>
            <a:r>
              <a:rPr lang="en-US" sz="2000" b="1" dirty="0">
                <a:solidFill>
                  <a:schemeClr val="bg1"/>
                </a:solidFill>
              </a:rPr>
              <a:t>, 2025</a:t>
            </a:r>
          </a:p>
        </p:txBody>
      </p:sp>
      <p:sp>
        <p:nvSpPr>
          <p:cNvPr id="2" name="Slide Number Placeholder 1">
            <a:extLst>
              <a:ext uri="{FF2B5EF4-FFF2-40B4-BE49-F238E27FC236}">
                <a16:creationId xmlns:a16="http://schemas.microsoft.com/office/drawing/2014/main" id="{2AD92AD6-6ADA-4E5A-8821-1044EB985A4C}"/>
              </a:ext>
            </a:extLst>
          </p:cNvPr>
          <p:cNvSpPr>
            <a:spLocks noGrp="1"/>
          </p:cNvSpPr>
          <p:nvPr>
            <p:ph type="sldNum" sz="quarter" idx="12"/>
          </p:nvPr>
        </p:nvSpPr>
        <p:spPr/>
        <p:txBody>
          <a:bodyPr/>
          <a:lstStyle/>
          <a:p>
            <a:fld id="{C6A76395-65C6-40C6-B0F2-3F72B3156A66}" type="slidenum">
              <a:rPr lang="en-US" sz="1600" smtClean="0">
                <a:solidFill>
                  <a:schemeClr val="bg1"/>
                </a:solidFill>
              </a:rPr>
              <a:t>1</a:t>
            </a:fld>
            <a:endParaRPr lang="en-US" sz="1600" dirty="0">
              <a:solidFill>
                <a:schemeClr val="bg1"/>
              </a:solidFill>
            </a:endParaRPr>
          </a:p>
        </p:txBody>
      </p:sp>
      <p:pic>
        <p:nvPicPr>
          <p:cNvPr id="3" name="Picture 2" descr="A green logo with white background&#10;&#10;Description automatically generated">
            <a:extLst>
              <a:ext uri="{FF2B5EF4-FFF2-40B4-BE49-F238E27FC236}">
                <a16:creationId xmlns:a16="http://schemas.microsoft.com/office/drawing/2014/main" id="{B4D21138-865D-F5CA-8B35-556B29604D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92201" y="133263"/>
            <a:ext cx="2756315" cy="853582"/>
          </a:xfrm>
          <a:prstGeom prst="rect">
            <a:avLst/>
          </a:prstGeom>
        </p:spPr>
      </p:pic>
      <p:pic>
        <p:nvPicPr>
          <p:cNvPr id="5" name="Content Placeholder 6" descr="A blue and black logo&#10;&#10;Description automatically generated">
            <a:extLst>
              <a:ext uri="{FF2B5EF4-FFF2-40B4-BE49-F238E27FC236}">
                <a16:creationId xmlns:a16="http://schemas.microsoft.com/office/drawing/2014/main" id="{D337BD5B-AC2D-AB9E-3A37-E1A97EFEE5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15936" y="133263"/>
            <a:ext cx="1685844" cy="842922"/>
          </a:xfrm>
          <a:prstGeom prst="rect">
            <a:avLst/>
          </a:prstGeom>
        </p:spPr>
      </p:pic>
      <p:pic>
        <p:nvPicPr>
          <p:cNvPr id="8" name="Picture 7" descr="A logo of a bird&#10;&#10;Description automatically generated">
            <a:extLst>
              <a:ext uri="{FF2B5EF4-FFF2-40B4-BE49-F238E27FC236}">
                <a16:creationId xmlns:a16="http://schemas.microsoft.com/office/drawing/2014/main" id="{51EBFC9C-5FD0-C3A4-FC5F-08B6C94FBB24}"/>
              </a:ext>
            </a:extLst>
          </p:cNvPr>
          <p:cNvPicPr>
            <a:picLocks noChangeAspect="1"/>
          </p:cNvPicPr>
          <p:nvPr/>
        </p:nvPicPr>
        <p:blipFill>
          <a:blip r:embed="rId4">
            <a:extLst>
              <a:ext uri="{28A0092B-C50C-407E-A947-70E740481C1C}">
                <a14:useLocalDpi xmlns:a14="http://schemas.microsoft.com/office/drawing/2010/main" val="0"/>
              </a:ext>
            </a:extLst>
          </a:blip>
          <a:srcRect l="19073" t="13741" r="17122" b="13060"/>
          <a:stretch/>
        </p:blipFill>
        <p:spPr>
          <a:xfrm>
            <a:off x="8389440" y="133263"/>
            <a:ext cx="1108521" cy="896910"/>
          </a:xfrm>
          <a:prstGeom prst="rect">
            <a:avLst/>
          </a:prstGeom>
        </p:spPr>
      </p:pic>
      <p:pic>
        <p:nvPicPr>
          <p:cNvPr id="11" name="Picture 10">
            <a:extLst>
              <a:ext uri="{FF2B5EF4-FFF2-40B4-BE49-F238E27FC236}">
                <a16:creationId xmlns:a16="http://schemas.microsoft.com/office/drawing/2014/main" id="{B4C1CC3C-43AF-18AD-9267-80B2A1122BA6}"/>
              </a:ext>
            </a:extLst>
          </p:cNvPr>
          <p:cNvPicPr>
            <a:picLocks noChangeAspect="1"/>
          </p:cNvPicPr>
          <p:nvPr/>
        </p:nvPicPr>
        <p:blipFill>
          <a:blip r:embed="rId5"/>
          <a:stretch>
            <a:fillRect/>
          </a:stretch>
        </p:blipFill>
        <p:spPr>
          <a:xfrm>
            <a:off x="9659753" y="133263"/>
            <a:ext cx="2279132" cy="826744"/>
          </a:xfrm>
          <a:prstGeom prst="rect">
            <a:avLst/>
          </a:prstGeom>
        </p:spPr>
      </p:pic>
    </p:spTree>
    <p:extLst>
      <p:ext uri="{BB962C8B-B14F-4D97-AF65-F5344CB8AC3E}">
        <p14:creationId xmlns:p14="http://schemas.microsoft.com/office/powerpoint/2010/main" val="1326522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2"/>
          </p:nvPr>
        </p:nvSpPr>
        <p:spPr>
          <a:xfrm>
            <a:off x="6540659" y="1378226"/>
            <a:ext cx="5386297" cy="4748590"/>
          </a:xfrm>
        </p:spPr>
        <p:txBody>
          <a:bodyPr>
            <a:normAutofit/>
          </a:bodyPr>
          <a:lstStyle/>
          <a:p>
            <a:pPr marL="0" indent="0">
              <a:buNone/>
            </a:pPr>
            <a:r>
              <a:rPr lang="en-US" dirty="0"/>
              <a:t>     </a:t>
            </a:r>
            <a:r>
              <a:rPr lang="en-US" dirty="0">
                <a:solidFill>
                  <a:schemeClr val="accent2"/>
                </a:solidFill>
              </a:rPr>
              <a:t>Presentation Outline</a:t>
            </a:r>
          </a:p>
          <a:p>
            <a:pPr marL="800100" lvl="1" indent="-342900">
              <a:lnSpc>
                <a:spcPct val="150000"/>
              </a:lnSpc>
              <a:buFont typeface="Wingdings" panose="05000000000000000000" pitchFamily="2" charset="2"/>
              <a:buChar char="v"/>
            </a:pPr>
            <a:r>
              <a:rPr lang="en-US" dirty="0"/>
              <a:t>Background/ Introduction</a:t>
            </a:r>
          </a:p>
          <a:p>
            <a:pPr marL="800100" lvl="1" indent="-342900">
              <a:lnSpc>
                <a:spcPct val="150000"/>
              </a:lnSpc>
              <a:buFont typeface="Wingdings" panose="05000000000000000000" pitchFamily="2" charset="2"/>
              <a:buChar char="v"/>
            </a:pPr>
            <a:r>
              <a:rPr lang="en-US" dirty="0"/>
              <a:t>Problem</a:t>
            </a:r>
          </a:p>
          <a:p>
            <a:pPr marL="800100" lvl="1" indent="-342900">
              <a:lnSpc>
                <a:spcPct val="150000"/>
              </a:lnSpc>
              <a:buFont typeface="Wingdings" panose="05000000000000000000" pitchFamily="2" charset="2"/>
              <a:buChar char="v"/>
            </a:pPr>
            <a:r>
              <a:rPr lang="en-US" dirty="0"/>
              <a:t>Objectives</a:t>
            </a:r>
          </a:p>
          <a:p>
            <a:pPr marL="800100" lvl="1" indent="-342900">
              <a:lnSpc>
                <a:spcPct val="160000"/>
              </a:lnSpc>
              <a:buFont typeface="Wingdings" panose="05000000000000000000" pitchFamily="2" charset="2"/>
              <a:buChar char="v"/>
            </a:pPr>
            <a:r>
              <a:rPr lang="en-US" dirty="0"/>
              <a:t>Integration Approach</a:t>
            </a:r>
          </a:p>
          <a:p>
            <a:pPr marL="800100" lvl="1" indent="-342900">
              <a:lnSpc>
                <a:spcPct val="160000"/>
              </a:lnSpc>
              <a:buFont typeface="Wingdings" panose="05000000000000000000" pitchFamily="2" charset="2"/>
              <a:buChar char="v"/>
            </a:pPr>
            <a:r>
              <a:rPr lang="en-US" dirty="0"/>
              <a:t>Key Findings and Challenges</a:t>
            </a:r>
          </a:p>
          <a:p>
            <a:pPr marL="800100" lvl="1" indent="-342900">
              <a:lnSpc>
                <a:spcPct val="160000"/>
              </a:lnSpc>
              <a:buFont typeface="Wingdings" panose="05000000000000000000" pitchFamily="2" charset="2"/>
              <a:buChar char="v"/>
            </a:pPr>
            <a:r>
              <a:rPr lang="en-US" dirty="0"/>
              <a:t>Conclusions</a:t>
            </a:r>
          </a:p>
          <a:p>
            <a:pPr marL="800100" lvl="1" indent="-342900">
              <a:buFont typeface="Wingdings" panose="05000000000000000000" pitchFamily="2" charset="2"/>
              <a:buChar char="§"/>
            </a:pPr>
            <a:endParaRPr lang="en-US" dirty="0"/>
          </a:p>
        </p:txBody>
      </p:sp>
      <p:sp>
        <p:nvSpPr>
          <p:cNvPr id="6" name="TextBox 5"/>
          <p:cNvSpPr txBox="1"/>
          <p:nvPr/>
        </p:nvSpPr>
        <p:spPr>
          <a:xfrm>
            <a:off x="2908663" y="3923211"/>
            <a:ext cx="2751908" cy="369332"/>
          </a:xfrm>
          <a:prstGeom prst="rect">
            <a:avLst/>
          </a:prstGeom>
          <a:noFill/>
        </p:spPr>
        <p:txBody>
          <a:bodyPr wrap="square" rtlCol="0">
            <a:spAutoFit/>
          </a:bodyPr>
          <a:lstStyle/>
          <a:p>
            <a:r>
              <a:rPr lang="en-US" dirty="0">
                <a:solidFill>
                  <a:schemeClr val="bg1"/>
                </a:solidFill>
              </a:rPr>
              <a:t>IMPORT IMAGE HERE</a:t>
            </a:r>
          </a:p>
        </p:txBody>
      </p:sp>
      <p:pic>
        <p:nvPicPr>
          <p:cNvPr id="8" name="Content Placeholder 7">
            <a:extLst>
              <a:ext uri="{FF2B5EF4-FFF2-40B4-BE49-F238E27FC236}">
                <a16:creationId xmlns:a16="http://schemas.microsoft.com/office/drawing/2014/main" id="{15A6F7C8-CB94-4818-81DF-BCBBD4AE43C0}"/>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31412" y="1822480"/>
            <a:ext cx="6209247" cy="3860082"/>
          </a:xfrm>
        </p:spPr>
      </p:pic>
      <p:sp>
        <p:nvSpPr>
          <p:cNvPr id="9" name="Slide Number Placeholder 8">
            <a:extLst>
              <a:ext uri="{FF2B5EF4-FFF2-40B4-BE49-F238E27FC236}">
                <a16:creationId xmlns:a16="http://schemas.microsoft.com/office/drawing/2014/main" id="{F01ECC65-40C4-4FB5-BD96-FE0E13D2AFBB}"/>
              </a:ext>
            </a:extLst>
          </p:cNvPr>
          <p:cNvSpPr>
            <a:spLocks noGrp="1"/>
          </p:cNvSpPr>
          <p:nvPr>
            <p:ph type="sldNum" sz="quarter" idx="12"/>
          </p:nvPr>
        </p:nvSpPr>
        <p:spPr/>
        <p:txBody>
          <a:bodyPr/>
          <a:lstStyle/>
          <a:p>
            <a:fld id="{C6A76395-65C6-40C6-B0F2-3F72B3156A66}" type="slidenum">
              <a:rPr lang="en-US" sz="1600" smtClean="0">
                <a:solidFill>
                  <a:schemeClr val="tx1"/>
                </a:solidFill>
              </a:rPr>
              <a:t>2</a:t>
            </a:fld>
            <a:endParaRPr lang="en-US" sz="1600" dirty="0">
              <a:solidFill>
                <a:schemeClr val="tx1"/>
              </a:solidFill>
            </a:endParaRPr>
          </a:p>
        </p:txBody>
      </p:sp>
      <p:pic>
        <p:nvPicPr>
          <p:cNvPr id="2" name="Content Placeholder 6" descr="A blue and black logo&#10;&#10;Description automatically generated">
            <a:extLst>
              <a:ext uri="{FF2B5EF4-FFF2-40B4-BE49-F238E27FC236}">
                <a16:creationId xmlns:a16="http://schemas.microsoft.com/office/drawing/2014/main" id="{275F2F32-21E2-B7DD-3624-377879A57A3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40659" y="175093"/>
            <a:ext cx="1010515" cy="505258"/>
          </a:xfrm>
          <a:prstGeom prst="rect">
            <a:avLst/>
          </a:prstGeom>
        </p:spPr>
      </p:pic>
      <p:pic>
        <p:nvPicPr>
          <p:cNvPr id="4" name="Picture 3" descr="A green logo with white background&#10;&#10;Description automatically generated">
            <a:extLst>
              <a:ext uri="{FF2B5EF4-FFF2-40B4-BE49-F238E27FC236}">
                <a16:creationId xmlns:a16="http://schemas.microsoft.com/office/drawing/2014/main" id="{D63CD410-B5EE-A101-C5C7-1BF16D95B5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60753" y="68718"/>
            <a:ext cx="2090589" cy="647418"/>
          </a:xfrm>
          <a:prstGeom prst="rect">
            <a:avLst/>
          </a:prstGeom>
        </p:spPr>
      </p:pic>
    </p:spTree>
    <p:extLst>
      <p:ext uri="{BB962C8B-B14F-4D97-AF65-F5344CB8AC3E}">
        <p14:creationId xmlns:p14="http://schemas.microsoft.com/office/powerpoint/2010/main" val="1161905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482992" y="1193774"/>
            <a:ext cx="10515600" cy="754062"/>
          </a:xfrm>
        </p:spPr>
        <p:txBody>
          <a:bodyPr>
            <a:normAutofit/>
          </a:bodyPr>
          <a:lstStyle/>
          <a:p>
            <a:r>
              <a:rPr lang="en-US" sz="3600" b="1" dirty="0">
                <a:solidFill>
                  <a:schemeClr val="tx2"/>
                </a:solidFill>
              </a:rPr>
              <a:t>Background</a:t>
            </a:r>
            <a:r>
              <a:rPr lang="en-US" sz="2800" b="1" dirty="0">
                <a:solidFill>
                  <a:schemeClr val="tx2"/>
                </a:solidFill>
              </a:rPr>
              <a:t> </a:t>
            </a:r>
          </a:p>
        </p:txBody>
      </p:sp>
      <p:sp>
        <p:nvSpPr>
          <p:cNvPr id="5" name="Slide Number Placeholder 4">
            <a:extLst>
              <a:ext uri="{FF2B5EF4-FFF2-40B4-BE49-F238E27FC236}">
                <a16:creationId xmlns:a16="http://schemas.microsoft.com/office/drawing/2014/main" id="{7FAC3C9D-7F01-4B2E-9CF7-71752D146590}"/>
              </a:ext>
            </a:extLst>
          </p:cNvPr>
          <p:cNvSpPr>
            <a:spLocks noGrp="1"/>
          </p:cNvSpPr>
          <p:nvPr>
            <p:ph type="sldNum" sz="quarter" idx="12"/>
          </p:nvPr>
        </p:nvSpPr>
        <p:spPr/>
        <p:txBody>
          <a:bodyPr/>
          <a:lstStyle/>
          <a:p>
            <a:fld id="{C6A76395-65C6-40C6-B0F2-3F72B3156A66}" type="slidenum">
              <a:rPr lang="en-US" sz="1600" smtClean="0">
                <a:solidFill>
                  <a:schemeClr val="tx1"/>
                </a:solidFill>
              </a:rPr>
              <a:t>3</a:t>
            </a:fld>
            <a:endParaRPr lang="en-US" sz="1600" dirty="0">
              <a:solidFill>
                <a:schemeClr val="tx1"/>
              </a:solidFill>
            </a:endParaRPr>
          </a:p>
        </p:txBody>
      </p:sp>
      <p:sp>
        <p:nvSpPr>
          <p:cNvPr id="4" name="Content Placeholder 3">
            <a:extLst>
              <a:ext uri="{FF2B5EF4-FFF2-40B4-BE49-F238E27FC236}">
                <a16:creationId xmlns:a16="http://schemas.microsoft.com/office/drawing/2014/main" id="{021B89F8-BD32-2055-4438-CCC701D9880E}"/>
              </a:ext>
            </a:extLst>
          </p:cNvPr>
          <p:cNvSpPr>
            <a:spLocks noGrp="1"/>
          </p:cNvSpPr>
          <p:nvPr>
            <p:ph idx="1"/>
          </p:nvPr>
        </p:nvSpPr>
        <p:spPr>
          <a:xfrm>
            <a:off x="115972" y="1947836"/>
            <a:ext cx="11722242" cy="4734065"/>
          </a:xfrm>
        </p:spPr>
        <p:txBody>
          <a:bodyPr/>
          <a:lstStyle/>
          <a:p>
            <a:pPr lvl="0" algn="just"/>
            <a:r>
              <a:rPr lang="en-US" sz="4000" b="1" dirty="0">
                <a:latin typeface="+mn-lt"/>
              </a:rPr>
              <a:t>Why Sustainability</a:t>
            </a:r>
          </a:p>
          <a:p>
            <a:pPr marL="342900" lvl="0" indent="-342900" algn="just">
              <a:buFont typeface="Wingdings" panose="05000000000000000000" pitchFamily="2" charset="2"/>
              <a:buChar char="ü"/>
            </a:pPr>
            <a:r>
              <a:rPr lang="en-US" sz="2400" b="0" i="0" dirty="0"/>
              <a:t>The global population is projected to reach </a:t>
            </a:r>
            <a:r>
              <a:rPr lang="en-US" sz="2400" b="1" i="0" dirty="0">
                <a:solidFill>
                  <a:srgbClr val="FF0000"/>
                </a:solidFill>
              </a:rPr>
              <a:t>9.7 billion </a:t>
            </a:r>
            <a:r>
              <a:rPr lang="en-US" sz="2400" b="0" i="0" dirty="0"/>
              <a:t>by 2050</a:t>
            </a:r>
          </a:p>
          <a:p>
            <a:pPr marL="342900" lvl="0" indent="-342900" algn="just">
              <a:buFont typeface="Wingdings" panose="05000000000000000000" pitchFamily="2" charset="2"/>
              <a:buChar char="ü"/>
            </a:pPr>
            <a:r>
              <a:rPr lang="en-US" sz="2400" b="0" i="0" dirty="0"/>
              <a:t>To support the current levels of </a:t>
            </a:r>
            <a:r>
              <a:rPr lang="en-US" sz="2400" b="1" i="0" dirty="0"/>
              <a:t>resource consumption, energy use</a:t>
            </a:r>
            <a:br>
              <a:rPr lang="en-US" sz="2400" b="1" i="0" dirty="0"/>
            </a:br>
            <a:r>
              <a:rPr lang="en-US" sz="2400" b="1" i="0" dirty="0"/>
              <a:t>and waste production</a:t>
            </a:r>
            <a:r>
              <a:rPr lang="en-US" sz="2400" b="0" i="0" dirty="0"/>
              <a:t>, around </a:t>
            </a:r>
            <a:r>
              <a:rPr lang="en-US" sz="3200" b="1" i="0" dirty="0">
                <a:solidFill>
                  <a:srgbClr val="FF0000"/>
                </a:solidFill>
              </a:rPr>
              <a:t>2.3 planets Earth </a:t>
            </a:r>
            <a:r>
              <a:rPr lang="en-US" sz="2400" b="0" i="0" dirty="0"/>
              <a:t>would be required</a:t>
            </a:r>
          </a:p>
          <a:p>
            <a:pPr marL="342900" lvl="0" indent="-342900" algn="just">
              <a:buFont typeface="Wingdings" panose="05000000000000000000" pitchFamily="2" charset="2"/>
              <a:buChar char="ü"/>
            </a:pPr>
            <a:endParaRPr lang="en-US" sz="2400" b="0" i="0" dirty="0"/>
          </a:p>
          <a:p>
            <a:pPr marL="457200" lvl="0" indent="-457200" algn="just">
              <a:buFont typeface="Wingdings" panose="05000000000000000000" pitchFamily="2" charset="2"/>
              <a:buChar char="ü"/>
            </a:pPr>
            <a:r>
              <a:rPr lang="en-GB" sz="2800" dirty="0"/>
              <a:t>Sustainability is an important factor for development of every nation because it focusses and addresses issues such as </a:t>
            </a:r>
            <a:r>
              <a:rPr lang="en-GB" sz="2800" b="1" dirty="0"/>
              <a:t>poverty, inequality, energy security, environmental safety, prosperity, good health, etc</a:t>
            </a:r>
            <a:r>
              <a:rPr lang="en-GB" sz="3200" b="1" dirty="0"/>
              <a:t>. </a:t>
            </a:r>
            <a:endParaRPr lang="en-US" sz="3200" b="1" dirty="0">
              <a:latin typeface="+mn-lt"/>
            </a:endParaRPr>
          </a:p>
          <a:p>
            <a:pPr marL="457200" indent="-457200">
              <a:buFont typeface="Wingdings" panose="05000000000000000000" pitchFamily="2" charset="2"/>
              <a:buChar char="ü"/>
            </a:pPr>
            <a:endParaRPr lang="en-US" dirty="0"/>
          </a:p>
        </p:txBody>
      </p:sp>
    </p:spTree>
    <p:extLst>
      <p:ext uri="{BB962C8B-B14F-4D97-AF65-F5344CB8AC3E}">
        <p14:creationId xmlns:p14="http://schemas.microsoft.com/office/powerpoint/2010/main" val="3899434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493502" y="1031901"/>
            <a:ext cx="3256251" cy="754062"/>
          </a:xfrm>
        </p:spPr>
        <p:txBody>
          <a:bodyPr>
            <a:normAutofit/>
          </a:bodyPr>
          <a:lstStyle/>
          <a:p>
            <a:r>
              <a:rPr lang="en-US" sz="3600" b="1" dirty="0">
                <a:solidFill>
                  <a:schemeClr val="tx2"/>
                </a:solidFill>
              </a:rPr>
              <a:t>Background</a:t>
            </a:r>
            <a:r>
              <a:rPr lang="en-US" sz="2800" b="1" dirty="0">
                <a:solidFill>
                  <a:schemeClr val="tx2"/>
                </a:solidFill>
              </a:rPr>
              <a:t> </a:t>
            </a:r>
          </a:p>
        </p:txBody>
      </p:sp>
      <p:sp>
        <p:nvSpPr>
          <p:cNvPr id="5" name="Slide Number Placeholder 4">
            <a:extLst>
              <a:ext uri="{FF2B5EF4-FFF2-40B4-BE49-F238E27FC236}">
                <a16:creationId xmlns:a16="http://schemas.microsoft.com/office/drawing/2014/main" id="{7FAC3C9D-7F01-4B2E-9CF7-71752D146590}"/>
              </a:ext>
            </a:extLst>
          </p:cNvPr>
          <p:cNvSpPr>
            <a:spLocks noGrp="1"/>
          </p:cNvSpPr>
          <p:nvPr>
            <p:ph type="sldNum" sz="quarter" idx="12"/>
          </p:nvPr>
        </p:nvSpPr>
        <p:spPr/>
        <p:txBody>
          <a:bodyPr/>
          <a:lstStyle/>
          <a:p>
            <a:fld id="{C6A76395-65C6-40C6-B0F2-3F72B3156A66}" type="slidenum">
              <a:rPr lang="en-US" sz="1600" smtClean="0">
                <a:solidFill>
                  <a:schemeClr val="tx1"/>
                </a:solidFill>
              </a:rPr>
              <a:t>4</a:t>
            </a:fld>
            <a:endParaRPr lang="en-US" sz="1600" dirty="0">
              <a:solidFill>
                <a:schemeClr val="tx1"/>
              </a:solidFill>
            </a:endParaRPr>
          </a:p>
        </p:txBody>
      </p:sp>
      <p:pic>
        <p:nvPicPr>
          <p:cNvPr id="8" name="Picture 7">
            <a:extLst>
              <a:ext uri="{FF2B5EF4-FFF2-40B4-BE49-F238E27FC236}">
                <a16:creationId xmlns:a16="http://schemas.microsoft.com/office/drawing/2014/main" id="{E7168383-7F69-DBF1-CD17-731A383CE2FD}"/>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Effect>
                      <a14:saturation sat="200000"/>
                    </a14:imgEffect>
                  </a14:imgLayer>
                </a14:imgProps>
              </a:ext>
            </a:extLst>
          </a:blip>
          <a:stretch>
            <a:fillRect/>
          </a:stretch>
        </p:blipFill>
        <p:spPr>
          <a:xfrm>
            <a:off x="6294456" y="1193774"/>
            <a:ext cx="5587301" cy="5664226"/>
          </a:xfrm>
          <a:prstGeom prst="rect">
            <a:avLst/>
          </a:prstGeom>
        </p:spPr>
      </p:pic>
      <p:sp>
        <p:nvSpPr>
          <p:cNvPr id="12" name="TextBox 11">
            <a:extLst>
              <a:ext uri="{FF2B5EF4-FFF2-40B4-BE49-F238E27FC236}">
                <a16:creationId xmlns:a16="http://schemas.microsoft.com/office/drawing/2014/main" id="{C29DC49F-AF69-773C-15A4-06FE597CDA83}"/>
              </a:ext>
            </a:extLst>
          </p:cNvPr>
          <p:cNvSpPr txBox="1"/>
          <p:nvPr/>
        </p:nvSpPr>
        <p:spPr>
          <a:xfrm>
            <a:off x="-147145" y="1785963"/>
            <a:ext cx="6653048" cy="5232202"/>
          </a:xfrm>
          <a:prstGeom prst="rect">
            <a:avLst/>
          </a:prstGeom>
          <a:noFill/>
        </p:spPr>
        <p:txBody>
          <a:bodyPr wrap="square">
            <a:spAutoFit/>
          </a:bodyPr>
          <a:lstStyle/>
          <a:p>
            <a:pPr marL="457200" indent="-457200">
              <a:buFont typeface="Wingdings" panose="05000000000000000000" pitchFamily="2" charset="2"/>
              <a:buChar char="ü"/>
            </a:pPr>
            <a:r>
              <a:rPr lang="en-US" sz="2200" dirty="0"/>
              <a:t>Increasingly, corporations are being encouraged or required to address sustainability by boards and stakeholders– and are exploring and implementing sustainable practices to improve both the environment and their own competitiveness</a:t>
            </a:r>
            <a:br>
              <a:rPr lang="en-US" sz="2200" b="0" i="0" dirty="0">
                <a:solidFill>
                  <a:srgbClr val="000000"/>
                </a:solidFill>
                <a:effectLst/>
                <a:latin typeface="Century Gothic (Body)"/>
              </a:rPr>
            </a:br>
            <a:endParaRPr lang="en-US" sz="2200" b="0" i="0" dirty="0">
              <a:solidFill>
                <a:srgbClr val="000000"/>
              </a:solidFill>
              <a:effectLst/>
              <a:latin typeface="Century Gothic (Body)"/>
            </a:endParaRPr>
          </a:p>
          <a:p>
            <a:pPr marL="457200" indent="-457200">
              <a:buFont typeface="Wingdings" panose="05000000000000000000" pitchFamily="2" charset="2"/>
              <a:buChar char="ü"/>
            </a:pPr>
            <a:r>
              <a:rPr lang="en-US" sz="2200" dirty="0"/>
              <a:t>At the same time, institutions of higher education are exploring means to integrate sustainability into curricula </a:t>
            </a:r>
            <a:br>
              <a:rPr lang="en-US" sz="2200" dirty="0"/>
            </a:br>
            <a:endParaRPr lang="en-US" sz="2200" b="0" i="0" dirty="0">
              <a:solidFill>
                <a:srgbClr val="000000"/>
              </a:solidFill>
              <a:effectLst/>
              <a:latin typeface="Century Gothic (Body)"/>
            </a:endParaRPr>
          </a:p>
          <a:p>
            <a:pPr marL="457200" indent="-457200">
              <a:buFont typeface="Wingdings" panose="05000000000000000000" pitchFamily="2" charset="2"/>
              <a:buChar char="ü"/>
            </a:pPr>
            <a:r>
              <a:rPr lang="en-US" sz="2400" dirty="0">
                <a:solidFill>
                  <a:srgbClr val="000000"/>
                </a:solidFill>
                <a:latin typeface="Century Gothic (Body)"/>
              </a:rPr>
              <a:t>Sustainability based curricula and culture change is key to mindset transformation</a:t>
            </a:r>
            <a:br>
              <a:rPr lang="en-US" sz="2000" dirty="0">
                <a:latin typeface="Century Gothic (Body)"/>
              </a:rPr>
            </a:br>
            <a:endParaRPr lang="en-US" sz="2000" dirty="0">
              <a:latin typeface="Century Gothic (Body)"/>
            </a:endParaRPr>
          </a:p>
        </p:txBody>
      </p:sp>
    </p:spTree>
    <p:extLst>
      <p:ext uri="{BB962C8B-B14F-4D97-AF65-F5344CB8AC3E}">
        <p14:creationId xmlns:p14="http://schemas.microsoft.com/office/powerpoint/2010/main" val="4289555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77229" y="861124"/>
            <a:ext cx="5641606" cy="4734065"/>
          </a:xfrm>
        </p:spPr>
        <p:txBody>
          <a:bodyPr/>
          <a:lstStyle/>
          <a:p>
            <a:r>
              <a:rPr lang="en-US" b="1" dirty="0"/>
              <a:t>   </a:t>
            </a:r>
          </a:p>
          <a:p>
            <a:r>
              <a:rPr lang="en-US" sz="3200" b="1" dirty="0"/>
              <a:t>Problem</a:t>
            </a:r>
          </a:p>
          <a:p>
            <a:r>
              <a:rPr lang="en-US" b="1" dirty="0"/>
              <a:t> </a:t>
            </a:r>
            <a:r>
              <a:rPr lang="en-US" sz="3200" dirty="0"/>
              <a:t> </a:t>
            </a:r>
          </a:p>
          <a:p>
            <a:endParaRPr lang="en-US" dirty="0"/>
          </a:p>
        </p:txBody>
      </p:sp>
      <p:sp>
        <p:nvSpPr>
          <p:cNvPr id="3" name="Slide Number Placeholder 2"/>
          <p:cNvSpPr>
            <a:spLocks noGrp="1"/>
          </p:cNvSpPr>
          <p:nvPr>
            <p:ph type="sldNum" sz="quarter" idx="12"/>
          </p:nvPr>
        </p:nvSpPr>
        <p:spPr/>
        <p:txBody>
          <a:bodyPr/>
          <a:lstStyle/>
          <a:p>
            <a:fld id="{C6A76395-65C6-40C6-B0F2-3F72B3156A66}" type="slidenum">
              <a:rPr lang="en-US" smtClean="0"/>
              <a:t>5</a:t>
            </a:fld>
            <a:endParaRPr lang="en-US"/>
          </a:p>
        </p:txBody>
      </p:sp>
      <p:sp>
        <p:nvSpPr>
          <p:cNvPr id="4" name="Content Placeholder 3"/>
          <p:cNvSpPr>
            <a:spLocks noGrp="1"/>
          </p:cNvSpPr>
          <p:nvPr>
            <p:ph sz="half" idx="2"/>
          </p:nvPr>
        </p:nvSpPr>
        <p:spPr>
          <a:xfrm>
            <a:off x="6572557" y="2594185"/>
            <a:ext cx="5357173" cy="4351338"/>
          </a:xfrm>
        </p:spPr>
        <p:txBody>
          <a:bodyPr/>
          <a:lstStyle/>
          <a:p>
            <a:pPr algn="just">
              <a:lnSpc>
                <a:spcPct val="100000"/>
              </a:lnSpc>
              <a:buFont typeface="Wingdings" panose="05000000000000000000" pitchFamily="2" charset="2"/>
              <a:buChar char="ü"/>
            </a:pPr>
            <a:r>
              <a:rPr lang="en-GB" sz="2400" b="0" dirty="0"/>
              <a:t>The objective is to equip students with skills in developing technical solutions, alternative energy technologies, and regulations related to Renewable Energy and Energy efficiency.</a:t>
            </a:r>
          </a:p>
          <a:p>
            <a:pPr marL="0" indent="0">
              <a:buNone/>
            </a:pPr>
            <a:endParaRPr lang="en-US" b="0" dirty="0"/>
          </a:p>
        </p:txBody>
      </p:sp>
      <p:pic>
        <p:nvPicPr>
          <p:cNvPr id="6" name="Picture 5"/>
          <p:cNvPicPr>
            <a:picLocks noChangeAspect="1"/>
          </p:cNvPicPr>
          <p:nvPr/>
        </p:nvPicPr>
        <p:blipFill>
          <a:blip r:embed="rId2"/>
          <a:stretch>
            <a:fillRect/>
          </a:stretch>
        </p:blipFill>
        <p:spPr>
          <a:xfrm>
            <a:off x="10067228" y="1243050"/>
            <a:ext cx="2005946" cy="1127087"/>
          </a:xfrm>
          <a:prstGeom prst="rect">
            <a:avLst/>
          </a:prstGeom>
          <a:ln>
            <a:noFill/>
          </a:ln>
          <a:effectLst>
            <a:softEdge rad="112500"/>
          </a:effectLst>
        </p:spPr>
      </p:pic>
      <p:sp>
        <p:nvSpPr>
          <p:cNvPr id="8" name="Rectangle 7"/>
          <p:cNvSpPr/>
          <p:nvPr/>
        </p:nvSpPr>
        <p:spPr>
          <a:xfrm>
            <a:off x="0" y="2594185"/>
            <a:ext cx="5910929" cy="3416320"/>
          </a:xfrm>
          <a:prstGeom prst="rect">
            <a:avLst/>
          </a:prstGeom>
        </p:spPr>
        <p:txBody>
          <a:bodyPr wrap="square">
            <a:spAutoFit/>
          </a:bodyPr>
          <a:lstStyle/>
          <a:p>
            <a:pPr marL="342900" indent="-342900" algn="just">
              <a:buFont typeface="Wingdings" panose="05000000000000000000" pitchFamily="2" charset="2"/>
              <a:buChar char="ü"/>
            </a:pPr>
            <a:r>
              <a:rPr lang="en-GB" sz="2400" dirty="0">
                <a:ea typeface="Times New Roman" panose="02020603050405020304" pitchFamily="18" charset="0"/>
              </a:rPr>
              <a:t>The </a:t>
            </a:r>
            <a:r>
              <a:rPr lang="en-GB" sz="2400" b="1" dirty="0">
                <a:ea typeface="Times New Roman" panose="02020603050405020304" pitchFamily="18" charset="0"/>
              </a:rPr>
              <a:t>BSc. Renewable Energy Engineering (REE) program </a:t>
            </a:r>
            <a:r>
              <a:rPr lang="en-GB" sz="2400" dirty="0"/>
              <a:t>provides knowledge in scientific and engineering foundations and skills for such needs as alternative fuel technology and technologies for understanding and mitigating the environmental impacts of energy conversion and usage. </a:t>
            </a:r>
          </a:p>
        </p:txBody>
      </p:sp>
    </p:spTree>
    <p:extLst>
      <p:ext uri="{BB962C8B-B14F-4D97-AF65-F5344CB8AC3E}">
        <p14:creationId xmlns:p14="http://schemas.microsoft.com/office/powerpoint/2010/main" val="29663163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77229" y="861124"/>
            <a:ext cx="5641606" cy="4734065"/>
          </a:xfrm>
        </p:spPr>
        <p:txBody>
          <a:bodyPr/>
          <a:lstStyle/>
          <a:p>
            <a:r>
              <a:rPr lang="en-US" b="1" dirty="0"/>
              <a:t>   </a:t>
            </a:r>
          </a:p>
          <a:p>
            <a:r>
              <a:rPr lang="en-US" sz="3200" b="1" dirty="0"/>
              <a:t>Problem</a:t>
            </a:r>
          </a:p>
          <a:p>
            <a:r>
              <a:rPr lang="en-US" b="1" dirty="0"/>
              <a:t> </a:t>
            </a:r>
            <a:r>
              <a:rPr lang="en-US" sz="3200" dirty="0"/>
              <a:t> </a:t>
            </a:r>
          </a:p>
          <a:p>
            <a:endParaRPr lang="en-US" dirty="0"/>
          </a:p>
        </p:txBody>
      </p:sp>
      <p:sp>
        <p:nvSpPr>
          <p:cNvPr id="3" name="Slide Number Placeholder 2"/>
          <p:cNvSpPr>
            <a:spLocks noGrp="1"/>
          </p:cNvSpPr>
          <p:nvPr>
            <p:ph type="sldNum" sz="quarter" idx="12"/>
          </p:nvPr>
        </p:nvSpPr>
        <p:spPr/>
        <p:txBody>
          <a:bodyPr/>
          <a:lstStyle/>
          <a:p>
            <a:fld id="{C6A76395-65C6-40C6-B0F2-3F72B3156A66}" type="slidenum">
              <a:rPr lang="en-US" smtClean="0"/>
              <a:t>6</a:t>
            </a:fld>
            <a:endParaRPr lang="en-US" dirty="0"/>
          </a:p>
        </p:txBody>
      </p:sp>
      <p:sp>
        <p:nvSpPr>
          <p:cNvPr id="4" name="Content Placeholder 3"/>
          <p:cNvSpPr>
            <a:spLocks noGrp="1"/>
          </p:cNvSpPr>
          <p:nvPr>
            <p:ph sz="half" idx="2"/>
          </p:nvPr>
        </p:nvSpPr>
        <p:spPr>
          <a:xfrm>
            <a:off x="4286837" y="4467488"/>
            <a:ext cx="5780391" cy="2255401"/>
          </a:xfrm>
        </p:spPr>
        <p:txBody>
          <a:bodyPr>
            <a:normAutofit lnSpcReduction="10000"/>
          </a:bodyPr>
          <a:lstStyle/>
          <a:p>
            <a:pPr marL="342900" indent="-342900" algn="just">
              <a:lnSpc>
                <a:spcPct val="100000"/>
              </a:lnSpc>
              <a:buFont typeface="Wingdings" panose="05000000000000000000" pitchFamily="2" charset="2"/>
              <a:buChar char="ü"/>
            </a:pPr>
            <a:r>
              <a:rPr lang="en-GB" sz="2400" b="0" dirty="0"/>
              <a:t>Therefore, there was the need to redesign the program </a:t>
            </a:r>
            <a:r>
              <a:rPr lang="en-GB" sz="2400" dirty="0"/>
              <a:t>to streamline </a:t>
            </a:r>
            <a:r>
              <a:rPr lang="en-GB" sz="2400" b="0" dirty="0"/>
              <a:t>and </a:t>
            </a:r>
            <a:r>
              <a:rPr lang="en-GB" sz="2400" dirty="0"/>
              <a:t>enhance</a:t>
            </a:r>
            <a:r>
              <a:rPr lang="en-GB" sz="2400" b="0" dirty="0"/>
              <a:t> sustainability concepts in the curriculum.</a:t>
            </a:r>
          </a:p>
          <a:p>
            <a:pPr marL="342900" indent="-342900" algn="just">
              <a:lnSpc>
                <a:spcPct val="100000"/>
              </a:lnSpc>
              <a:buFont typeface="Wingdings" panose="05000000000000000000" pitchFamily="2" charset="2"/>
              <a:buChar char="ü"/>
            </a:pPr>
            <a:r>
              <a:rPr lang="en-US" sz="2400" b="0" dirty="0"/>
              <a:t>SCL was integrated into the delivery mode.</a:t>
            </a:r>
          </a:p>
          <a:p>
            <a:pPr marL="0" indent="0">
              <a:buNone/>
            </a:pPr>
            <a:endParaRPr lang="en-US" b="0" dirty="0"/>
          </a:p>
        </p:txBody>
      </p:sp>
      <p:pic>
        <p:nvPicPr>
          <p:cNvPr id="6" name="Picture 5"/>
          <p:cNvPicPr>
            <a:picLocks noChangeAspect="1"/>
          </p:cNvPicPr>
          <p:nvPr/>
        </p:nvPicPr>
        <p:blipFill>
          <a:blip r:embed="rId2"/>
          <a:stretch>
            <a:fillRect/>
          </a:stretch>
        </p:blipFill>
        <p:spPr>
          <a:xfrm>
            <a:off x="10067228" y="1243050"/>
            <a:ext cx="2005946" cy="1127087"/>
          </a:xfrm>
          <a:prstGeom prst="rect">
            <a:avLst/>
          </a:prstGeom>
          <a:ln>
            <a:noFill/>
          </a:ln>
          <a:effectLst>
            <a:softEdge rad="112500"/>
          </a:effectLst>
        </p:spPr>
      </p:pic>
      <p:sp>
        <p:nvSpPr>
          <p:cNvPr id="8" name="Rectangle 7"/>
          <p:cNvSpPr/>
          <p:nvPr/>
        </p:nvSpPr>
        <p:spPr>
          <a:xfrm>
            <a:off x="0" y="2689832"/>
            <a:ext cx="5910929" cy="2308324"/>
          </a:xfrm>
          <a:prstGeom prst="rect">
            <a:avLst/>
          </a:prstGeom>
        </p:spPr>
        <p:txBody>
          <a:bodyPr wrap="square">
            <a:spAutoFit/>
          </a:bodyPr>
          <a:lstStyle/>
          <a:p>
            <a:pPr marL="342900" indent="-342900" algn="just">
              <a:buFont typeface="Wingdings" panose="05000000000000000000" pitchFamily="2" charset="2"/>
              <a:buChar char="ü"/>
            </a:pPr>
            <a:r>
              <a:rPr lang="en-GB" sz="2400" dirty="0"/>
              <a:t>The curriculum however lacks a well coordinated sustainability concept to target related SGDs. </a:t>
            </a:r>
          </a:p>
          <a:p>
            <a:pPr marL="342900" indent="-342900" algn="just">
              <a:buFont typeface="Wingdings" panose="05000000000000000000" pitchFamily="2" charset="2"/>
              <a:buChar char="ü"/>
            </a:pPr>
            <a:r>
              <a:rPr lang="en-GB" sz="2400" dirty="0"/>
              <a:t>Passive cross-course interactions </a:t>
            </a:r>
          </a:p>
          <a:p>
            <a:pPr marL="342900" indent="-342900" algn="just">
              <a:buFont typeface="Wingdings" panose="05000000000000000000" pitchFamily="2" charset="2"/>
              <a:buChar char="ü"/>
            </a:pPr>
            <a:r>
              <a:rPr lang="en-GB" sz="2400" dirty="0"/>
              <a:t>The delivery mode was teacher-centred</a:t>
            </a:r>
          </a:p>
        </p:txBody>
      </p:sp>
    </p:spTree>
    <p:extLst>
      <p:ext uri="{BB962C8B-B14F-4D97-AF65-F5344CB8AC3E}">
        <p14:creationId xmlns:p14="http://schemas.microsoft.com/office/powerpoint/2010/main" val="16902421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4427" y="1392751"/>
            <a:ext cx="11778483" cy="4963599"/>
          </a:xfrm>
        </p:spPr>
        <p:txBody>
          <a:bodyPr>
            <a:normAutofit/>
          </a:bodyPr>
          <a:lstStyle/>
          <a:p>
            <a:endParaRPr lang="en-US" sz="3600" b="1" dirty="0"/>
          </a:p>
          <a:p>
            <a:r>
              <a:rPr lang="en-US" sz="3600" b="1" dirty="0"/>
              <a:t>Objectives</a:t>
            </a:r>
          </a:p>
          <a:p>
            <a:pPr algn="just"/>
            <a:endParaRPr lang="en-US" sz="2400" dirty="0"/>
          </a:p>
          <a:p>
            <a:pPr algn="just"/>
            <a:endParaRPr lang="en-US" sz="2400" dirty="0"/>
          </a:p>
          <a:p>
            <a:pPr algn="just"/>
            <a:r>
              <a:rPr lang="en-GB" sz="2600" dirty="0"/>
              <a:t>This presentation seeks to; </a:t>
            </a:r>
          </a:p>
          <a:p>
            <a:pPr algn="just"/>
            <a:endParaRPr lang="en-GB" sz="2600" dirty="0"/>
          </a:p>
          <a:p>
            <a:pPr marL="457200" indent="-457200" algn="just">
              <a:buFont typeface="Wingdings" panose="05000000000000000000" pitchFamily="2" charset="2"/>
              <a:buChar char="ü"/>
            </a:pPr>
            <a:r>
              <a:rPr lang="en-GB" sz="2600" dirty="0"/>
              <a:t>Demonstrate how sustainability </a:t>
            </a:r>
            <a:r>
              <a:rPr lang="en-GB" sz="2600" b="1" dirty="0">
                <a:solidFill>
                  <a:srgbClr val="C00000"/>
                </a:solidFill>
              </a:rPr>
              <a:t>and SCL were </a:t>
            </a:r>
            <a:r>
              <a:rPr lang="en-GB" sz="2600" dirty="0"/>
              <a:t>integrated into the curriculum of the BSc. REE program at UENR</a:t>
            </a:r>
          </a:p>
          <a:p>
            <a:pPr marL="342900" indent="-342900" algn="just">
              <a:buFont typeface="Wingdings" panose="05000000000000000000" pitchFamily="2" charset="2"/>
              <a:buChar char="Ø"/>
            </a:pPr>
            <a:endParaRPr lang="en-GB" sz="2600" dirty="0"/>
          </a:p>
          <a:p>
            <a:endParaRPr lang="en-US" sz="3600" b="1" dirty="0"/>
          </a:p>
          <a:p>
            <a:pPr marL="571500" indent="-571500">
              <a:buFont typeface="Wingdings" panose="05000000000000000000" pitchFamily="2" charset="2"/>
              <a:buChar char="ü"/>
            </a:pPr>
            <a:endParaRPr lang="en-US" sz="3600" dirty="0"/>
          </a:p>
        </p:txBody>
      </p:sp>
      <p:sp>
        <p:nvSpPr>
          <p:cNvPr id="3" name="Slide Number Placeholder 2"/>
          <p:cNvSpPr>
            <a:spLocks noGrp="1"/>
          </p:cNvSpPr>
          <p:nvPr>
            <p:ph type="sldNum" sz="quarter" idx="12"/>
          </p:nvPr>
        </p:nvSpPr>
        <p:spPr/>
        <p:txBody>
          <a:bodyPr/>
          <a:lstStyle/>
          <a:p>
            <a:fld id="{C6A76395-65C6-40C6-B0F2-3F72B3156A66}" type="slidenum">
              <a:rPr lang="en-US" smtClean="0"/>
              <a:t>7</a:t>
            </a:fld>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2418" y="1392751"/>
            <a:ext cx="2847975" cy="1600200"/>
          </a:xfrm>
          <a:prstGeom prst="rect">
            <a:avLst/>
          </a:prstGeom>
          <a:ln>
            <a:noFill/>
          </a:ln>
          <a:effectLst>
            <a:softEdge rad="112500"/>
          </a:effectLst>
        </p:spPr>
      </p:pic>
    </p:spTree>
    <p:extLst>
      <p:ext uri="{BB962C8B-B14F-4D97-AF65-F5344CB8AC3E}">
        <p14:creationId xmlns:p14="http://schemas.microsoft.com/office/powerpoint/2010/main" val="4272819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957580" y="1424705"/>
            <a:ext cx="10515600" cy="575545"/>
          </a:xfrm>
        </p:spPr>
        <p:txBody>
          <a:bodyPr/>
          <a:lstStyle/>
          <a:p>
            <a:r>
              <a:rPr lang="en-US" sz="3200" b="1" dirty="0">
                <a:solidFill>
                  <a:schemeClr val="tx1"/>
                </a:solidFill>
              </a:rPr>
              <a:t>Integration Process </a:t>
            </a:r>
          </a:p>
          <a:p>
            <a:endParaRPr lang="en-US" dirty="0">
              <a:solidFill>
                <a:schemeClr val="tx1"/>
              </a:solidFill>
            </a:endParaRPr>
          </a:p>
          <a:p>
            <a:endParaRPr lang="en-US" dirty="0">
              <a:solidFill>
                <a:schemeClr val="tx1"/>
              </a:solidFill>
            </a:endParaRPr>
          </a:p>
        </p:txBody>
      </p:sp>
      <p:sp>
        <p:nvSpPr>
          <p:cNvPr id="3" name="Title 2"/>
          <p:cNvSpPr>
            <a:spLocks noGrp="1"/>
          </p:cNvSpPr>
          <p:nvPr>
            <p:ph type="title"/>
          </p:nvPr>
        </p:nvSpPr>
        <p:spPr/>
        <p:txBody>
          <a:bodyPr/>
          <a:lstStyle/>
          <a:p>
            <a:r>
              <a:rPr lang="en-US" dirty="0"/>
              <a:t>General Approach/Methodology </a:t>
            </a:r>
          </a:p>
        </p:txBody>
      </p:sp>
      <p:graphicFrame>
        <p:nvGraphicFramePr>
          <p:cNvPr id="5" name="Diagram 4"/>
          <p:cNvGraphicFramePr/>
          <p:nvPr>
            <p:extLst>
              <p:ext uri="{D42A27DB-BD31-4B8C-83A1-F6EECF244321}">
                <p14:modId xmlns:p14="http://schemas.microsoft.com/office/powerpoint/2010/main" val="462052196"/>
              </p:ext>
            </p:extLst>
          </p:nvPr>
        </p:nvGraphicFramePr>
        <p:xfrm>
          <a:off x="262890" y="1424705"/>
          <a:ext cx="11327130" cy="52847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736015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600" b="1" dirty="0"/>
              <a:t>Stakeholders Involved </a:t>
            </a:r>
          </a:p>
        </p:txBody>
      </p:sp>
      <p:graphicFrame>
        <p:nvGraphicFramePr>
          <p:cNvPr id="4" name="Table 3"/>
          <p:cNvGraphicFramePr>
            <a:graphicFrameLocks noGrp="1"/>
          </p:cNvGraphicFramePr>
          <p:nvPr>
            <p:extLst>
              <p:ext uri="{D42A27DB-BD31-4B8C-83A1-F6EECF244321}">
                <p14:modId xmlns:p14="http://schemas.microsoft.com/office/powerpoint/2010/main" val="4288582952"/>
              </p:ext>
            </p:extLst>
          </p:nvPr>
        </p:nvGraphicFramePr>
        <p:xfrm>
          <a:off x="0" y="1085850"/>
          <a:ext cx="12207240" cy="5669280"/>
        </p:xfrm>
        <a:graphic>
          <a:graphicData uri="http://schemas.openxmlformats.org/drawingml/2006/table">
            <a:tbl>
              <a:tblPr firstRow="1" bandRow="1">
                <a:tableStyleId>{5C22544A-7EE6-4342-B048-85BDC9FD1C3A}</a:tableStyleId>
              </a:tblPr>
              <a:tblGrid>
                <a:gridCol w="3288340">
                  <a:extLst>
                    <a:ext uri="{9D8B030D-6E8A-4147-A177-3AD203B41FA5}">
                      <a16:colId xmlns:a16="http://schemas.microsoft.com/office/drawing/2014/main" val="896288876"/>
                    </a:ext>
                  </a:extLst>
                </a:gridCol>
                <a:gridCol w="1834547">
                  <a:extLst>
                    <a:ext uri="{9D8B030D-6E8A-4147-A177-3AD203B41FA5}">
                      <a16:colId xmlns:a16="http://schemas.microsoft.com/office/drawing/2014/main" val="400718055"/>
                    </a:ext>
                  </a:extLst>
                </a:gridCol>
                <a:gridCol w="1966081">
                  <a:extLst>
                    <a:ext uri="{9D8B030D-6E8A-4147-A177-3AD203B41FA5}">
                      <a16:colId xmlns:a16="http://schemas.microsoft.com/office/drawing/2014/main" val="1526459467"/>
                    </a:ext>
                  </a:extLst>
                </a:gridCol>
                <a:gridCol w="2362989">
                  <a:extLst>
                    <a:ext uri="{9D8B030D-6E8A-4147-A177-3AD203B41FA5}">
                      <a16:colId xmlns:a16="http://schemas.microsoft.com/office/drawing/2014/main" val="188414844"/>
                    </a:ext>
                  </a:extLst>
                </a:gridCol>
                <a:gridCol w="2755283">
                  <a:extLst>
                    <a:ext uri="{9D8B030D-6E8A-4147-A177-3AD203B41FA5}">
                      <a16:colId xmlns:a16="http://schemas.microsoft.com/office/drawing/2014/main" val="25807953"/>
                    </a:ext>
                  </a:extLst>
                </a:gridCol>
              </a:tblGrid>
              <a:tr h="110483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b="1" kern="1200" dirty="0">
                          <a:solidFill>
                            <a:schemeClr val="lt1"/>
                          </a:solidFill>
                          <a:effectLst/>
                          <a:latin typeface="+mn-lt"/>
                          <a:ea typeface="+mn-ea"/>
                          <a:cs typeface="+mn-cs"/>
                        </a:rPr>
                        <a:t>Internal Stakeholder Panel</a:t>
                      </a:r>
                      <a:endParaRPr lang="en-US" sz="2400" b="1" kern="1200" dirty="0">
                        <a:solidFill>
                          <a:schemeClr val="lt1"/>
                        </a:solidFill>
                        <a:effectLst/>
                        <a:latin typeface="+mn-lt"/>
                        <a:ea typeface="+mn-ea"/>
                        <a:cs typeface="+mn-cs"/>
                      </a:endParaRPr>
                    </a:p>
                    <a:p>
                      <a:endParaRPr lang="en-US" sz="2400" b="1" dirty="0"/>
                    </a:p>
                  </a:txBody>
                  <a:tcPr>
                    <a:lnL w="12700" cap="flat" cmpd="sng" algn="ctr">
                      <a:solidFill>
                        <a:schemeClr val="tx1"/>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algn="ctr"/>
                      <a:r>
                        <a:rPr lang="en-GB" sz="2400" b="1" kern="1200" dirty="0">
                          <a:solidFill>
                            <a:schemeClr val="lt1"/>
                          </a:solidFill>
                          <a:effectLst/>
                          <a:latin typeface="+mn-lt"/>
                          <a:ea typeface="+mn-ea"/>
                          <a:cs typeface="+mn-cs"/>
                        </a:rPr>
                        <a:t>External Stakeholder Panel </a:t>
                      </a:r>
                      <a:endParaRPr lang="en-US" sz="2400" b="1" kern="1200" dirty="0">
                        <a:solidFill>
                          <a:schemeClr val="lt1"/>
                        </a:solidFill>
                        <a:effectLst/>
                        <a:latin typeface="+mn-lt"/>
                        <a:ea typeface="+mn-ea"/>
                        <a:cs typeface="+mn-cs"/>
                      </a:endParaRPr>
                    </a:p>
                    <a:p>
                      <a:r>
                        <a:rPr lang="en-GB" sz="2400" b="1" kern="1200" dirty="0">
                          <a:solidFill>
                            <a:schemeClr val="lt1"/>
                          </a:solidFill>
                          <a:effectLst/>
                          <a:latin typeface="+mn-lt"/>
                          <a:ea typeface="+mn-ea"/>
                          <a:cs typeface="+mn-cs"/>
                        </a:rPr>
                        <a:t> </a:t>
                      </a:r>
                      <a:endParaRPr lang="en-US" sz="2400" b="1" kern="1200" dirty="0">
                        <a:solidFill>
                          <a:schemeClr val="lt1"/>
                        </a:solidFill>
                        <a:effectLst/>
                        <a:latin typeface="+mn-lt"/>
                        <a:ea typeface="+mn-ea"/>
                        <a:cs typeface="+mn-cs"/>
                      </a:endParaRPr>
                    </a:p>
                    <a:p>
                      <a:endParaRPr lang="en-US" sz="2400" b="1" dirty="0"/>
                    </a:p>
                  </a:txBody>
                  <a:tcP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636344714"/>
                  </a:ext>
                </a:extLst>
              </a:tr>
              <a:tr h="4164391">
                <a:tc>
                  <a:txBody>
                    <a:bodyPr/>
                    <a:lstStyle/>
                    <a:p>
                      <a:pPr marL="285750" indent="-285750">
                        <a:buFont typeface="Wingdings" panose="05000000000000000000" pitchFamily="2" charset="2"/>
                        <a:buChar char="ü"/>
                      </a:pPr>
                      <a:r>
                        <a:rPr lang="en-US" dirty="0"/>
                        <a:t>Renewable Energy Engineering Students Association</a:t>
                      </a:r>
                    </a:p>
                    <a:p>
                      <a:pPr marL="285750" indent="-285750">
                        <a:buFont typeface="Wingdings" panose="05000000000000000000" pitchFamily="2" charset="2"/>
                        <a:buChar char="ü"/>
                      </a:pPr>
                      <a:r>
                        <a:rPr lang="en-US" dirty="0"/>
                        <a:t>Alumni</a:t>
                      </a:r>
                    </a:p>
                    <a:p>
                      <a:pPr marL="285750" indent="-285750">
                        <a:buFont typeface="Wingdings" panose="05000000000000000000" pitchFamily="2" charset="2"/>
                        <a:buChar char="ü"/>
                      </a:pPr>
                      <a:r>
                        <a:rPr lang="en-US" dirty="0"/>
                        <a:t>School of Energy</a:t>
                      </a:r>
                    </a:p>
                    <a:p>
                      <a:pPr marL="285750" indent="-285750">
                        <a:buFont typeface="Wingdings" panose="05000000000000000000" pitchFamily="2" charset="2"/>
                        <a:buChar char="ü"/>
                      </a:pPr>
                      <a:r>
                        <a:rPr lang="en-US" dirty="0"/>
                        <a:t>Department of Renewable Energy Engineering</a:t>
                      </a:r>
                    </a:p>
                    <a:p>
                      <a:pPr marL="285750" indent="-285750">
                        <a:buFont typeface="Wingdings" panose="05000000000000000000" pitchFamily="2" charset="2"/>
                        <a:buChar char="ü"/>
                      </a:pPr>
                      <a:r>
                        <a:rPr lang="en-US" dirty="0"/>
                        <a:t>Other faculty members from the university community </a:t>
                      </a:r>
                    </a:p>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kern="1200" dirty="0">
                          <a:solidFill>
                            <a:schemeClr val="dk1"/>
                          </a:solidFill>
                          <a:effectLst/>
                          <a:latin typeface="+mn-lt"/>
                          <a:ea typeface="+mn-ea"/>
                          <a:cs typeface="+mn-cs"/>
                        </a:rPr>
                        <a:t>Regulatory bodies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b="1" kern="1200" dirty="0">
                        <a:solidFill>
                          <a:schemeClr val="dk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b="1" kern="1200" dirty="0">
                        <a:solidFill>
                          <a:schemeClr val="dk1"/>
                        </a:solidFill>
                        <a:effectLst/>
                        <a:latin typeface="+mn-l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GB" sz="1800" kern="1200" dirty="0">
                          <a:solidFill>
                            <a:schemeClr val="dk1"/>
                          </a:solidFill>
                          <a:effectLst/>
                          <a:latin typeface="+mn-lt"/>
                          <a:ea typeface="+mn-ea"/>
                          <a:cs typeface="+mn-cs"/>
                        </a:rPr>
                        <a:t>Energy Commission</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GB" sz="1800" kern="1200" dirty="0">
                          <a:solidFill>
                            <a:schemeClr val="dk1"/>
                          </a:solidFill>
                          <a:effectLst/>
                          <a:latin typeface="+mn-lt"/>
                          <a:ea typeface="+mn-ea"/>
                          <a:cs typeface="+mn-cs"/>
                        </a:rPr>
                        <a:t>Ministry of Energy</a:t>
                      </a:r>
                      <a:endParaRPr lang="en-US" sz="1800" kern="1200" dirty="0">
                        <a:solidFill>
                          <a:schemeClr val="dk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kern="1200" dirty="0">
                        <a:solidFill>
                          <a:schemeClr val="dk1"/>
                        </a:solidFill>
                        <a:effectLst/>
                        <a:latin typeface="+mn-lt"/>
                        <a:ea typeface="+mn-ea"/>
                        <a:cs typeface="+mn-cs"/>
                      </a:endParaRPr>
                    </a:p>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kern="1200" dirty="0">
                          <a:solidFill>
                            <a:schemeClr val="dk1"/>
                          </a:solidFill>
                          <a:effectLst/>
                          <a:latin typeface="+mn-lt"/>
                          <a:ea typeface="+mn-ea"/>
                          <a:cs typeface="+mn-cs"/>
                        </a:rPr>
                        <a:t>Industrial players</a:t>
                      </a:r>
                      <a:endParaRPr lang="en-US" sz="1800" b="0" kern="1200" dirty="0">
                        <a:solidFill>
                          <a:schemeClr val="dk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0" kern="1200" dirty="0">
                        <a:solidFill>
                          <a:schemeClr val="dk1"/>
                        </a:solidFill>
                        <a:effectLst/>
                        <a:latin typeface="+mn-l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GB" sz="1800" kern="1200" dirty="0">
                          <a:solidFill>
                            <a:schemeClr val="dk1"/>
                          </a:solidFill>
                          <a:effectLst/>
                          <a:latin typeface="+mn-lt"/>
                          <a:ea typeface="+mn-ea"/>
                          <a:cs typeface="+mn-cs"/>
                        </a:rPr>
                        <a:t>Volta River Authority</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GB" sz="1800" kern="1200" dirty="0">
                          <a:solidFill>
                            <a:schemeClr val="dk1"/>
                          </a:solidFill>
                          <a:effectLst/>
                          <a:latin typeface="+mn-lt"/>
                          <a:ea typeface="+mn-ea"/>
                          <a:cs typeface="+mn-cs"/>
                        </a:rPr>
                        <a:t>Strategic Power Solutions </a:t>
                      </a:r>
                      <a:endParaRPr lang="en-US" sz="1800" kern="1200" dirty="0">
                        <a:solidFill>
                          <a:schemeClr val="dk1"/>
                        </a:solidFill>
                        <a:effectLst/>
                        <a:latin typeface="+mn-l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GB" sz="1800" kern="1200" dirty="0">
                          <a:solidFill>
                            <a:schemeClr val="dk1"/>
                          </a:solidFill>
                          <a:effectLst/>
                          <a:latin typeface="+mn-lt"/>
                          <a:ea typeface="+mn-ea"/>
                          <a:cs typeface="+mn-cs"/>
                        </a:rPr>
                        <a:t>Bui Power Authority</a:t>
                      </a:r>
                      <a:endParaRPr lang="en-US" sz="1800" kern="1200" dirty="0">
                        <a:solidFill>
                          <a:schemeClr val="dk1"/>
                        </a:solidFill>
                        <a:effectLst/>
                        <a:latin typeface="+mn-l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GB" sz="1800" kern="1200" dirty="0">
                          <a:solidFill>
                            <a:schemeClr val="dk1"/>
                          </a:solidFill>
                          <a:effectLst/>
                          <a:latin typeface="+mn-lt"/>
                          <a:ea typeface="+mn-ea"/>
                          <a:cs typeface="+mn-cs"/>
                        </a:rPr>
                        <a:t>Ghana National Petroleum Corporation (GNPC)</a:t>
                      </a:r>
                      <a:endParaRPr lang="en-US" sz="1800" kern="1200" dirty="0">
                        <a:solidFill>
                          <a:schemeClr val="dk1"/>
                        </a:solidFill>
                        <a:effectLst/>
                        <a:latin typeface="+mn-lt"/>
                        <a:ea typeface="+mn-ea"/>
                        <a:cs typeface="+mn-cs"/>
                      </a:endParaRPr>
                    </a:p>
                    <a:p>
                      <a:pPr marL="285750" indent="-285750">
                        <a:buFont typeface="Wingdings" panose="05000000000000000000" pitchFamily="2" charset="2"/>
                        <a:buChar char="ü"/>
                      </a:pP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800" b="1" kern="1200" dirty="0">
                          <a:solidFill>
                            <a:schemeClr val="dk1"/>
                          </a:solidFill>
                          <a:effectLst/>
                          <a:latin typeface="+mn-lt"/>
                          <a:ea typeface="+mn-ea"/>
                          <a:cs typeface="+mn-cs"/>
                        </a:rPr>
                        <a:t>Professional Bodies</a:t>
                      </a:r>
                    </a:p>
                    <a:p>
                      <a:endParaRPr lang="en-GB" sz="1800" b="1" kern="1200" dirty="0">
                        <a:solidFill>
                          <a:schemeClr val="dk1"/>
                        </a:solidFill>
                        <a:effectLst/>
                        <a:latin typeface="+mn-lt"/>
                        <a:ea typeface="+mn-ea"/>
                        <a:cs typeface="+mn-cs"/>
                      </a:endParaRPr>
                    </a:p>
                    <a:p>
                      <a:endParaRPr lang="en-GB" sz="1800" b="1" kern="1200" dirty="0">
                        <a:solidFill>
                          <a:schemeClr val="dk1"/>
                        </a:solidFill>
                        <a:effectLst/>
                        <a:latin typeface="+mn-lt"/>
                        <a:ea typeface="+mn-ea"/>
                        <a:cs typeface="+mn-cs"/>
                      </a:endParaRPr>
                    </a:p>
                    <a:p>
                      <a:endParaRPr lang="en-GB" sz="1800" b="1" kern="1200" dirty="0">
                        <a:solidFill>
                          <a:schemeClr val="dk1"/>
                        </a:solidFill>
                        <a:effectLst/>
                        <a:latin typeface="+mn-l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GB" sz="1800" kern="1200" dirty="0">
                          <a:solidFill>
                            <a:schemeClr val="dk1"/>
                          </a:solidFill>
                          <a:effectLst/>
                          <a:latin typeface="+mn-lt"/>
                          <a:ea typeface="+mn-ea"/>
                          <a:cs typeface="+mn-cs"/>
                        </a:rPr>
                        <a:t>Ghana Institute of Engineers (</a:t>
                      </a:r>
                      <a:r>
                        <a:rPr lang="en-GB" sz="1800" kern="1200" dirty="0" err="1">
                          <a:solidFill>
                            <a:schemeClr val="dk1"/>
                          </a:solidFill>
                          <a:effectLst/>
                          <a:latin typeface="+mn-lt"/>
                          <a:ea typeface="+mn-ea"/>
                          <a:cs typeface="+mn-cs"/>
                        </a:rPr>
                        <a:t>GhIE</a:t>
                      </a:r>
                      <a:r>
                        <a:rPr lang="en-GB" sz="1800" kern="1200" dirty="0">
                          <a:solidFill>
                            <a:schemeClr val="dk1"/>
                          </a:solidFill>
                          <a:effectLst/>
                          <a:latin typeface="+mn-lt"/>
                          <a:ea typeface="+mn-ea"/>
                          <a:cs typeface="+mn-cs"/>
                        </a:rPr>
                        <a:t>)</a:t>
                      </a:r>
                      <a:endParaRPr lang="en-US" sz="1800" kern="1200" dirty="0">
                        <a:solidFill>
                          <a:schemeClr val="dk1"/>
                        </a:solidFill>
                        <a:effectLst/>
                        <a:latin typeface="+mn-lt"/>
                        <a:ea typeface="+mn-ea"/>
                        <a:cs typeface="+mn-cs"/>
                      </a:endParaRPr>
                    </a:p>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800" b="1" kern="1200" dirty="0">
                          <a:solidFill>
                            <a:schemeClr val="dk1"/>
                          </a:solidFill>
                          <a:effectLst/>
                          <a:latin typeface="+mn-lt"/>
                          <a:ea typeface="+mn-ea"/>
                          <a:cs typeface="+mn-cs"/>
                        </a:rPr>
                        <a:t>International community</a:t>
                      </a:r>
                    </a:p>
                    <a:p>
                      <a:endParaRPr lang="en-GB" sz="1800" b="1" kern="1200" dirty="0">
                        <a:solidFill>
                          <a:schemeClr val="dk1"/>
                        </a:solidFill>
                        <a:effectLst/>
                        <a:latin typeface="+mn-lt"/>
                        <a:ea typeface="+mn-ea"/>
                        <a:cs typeface="+mn-cs"/>
                      </a:endParaRPr>
                    </a:p>
                    <a:p>
                      <a:endParaRPr lang="en-GB" sz="1800" b="1" kern="1200" dirty="0">
                        <a:solidFill>
                          <a:schemeClr val="dk1"/>
                        </a:solidFill>
                        <a:effectLst/>
                        <a:latin typeface="+mn-l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GB" sz="1800" kern="1200" dirty="0" err="1">
                          <a:solidFill>
                            <a:schemeClr val="dk1"/>
                          </a:solidFill>
                          <a:effectLst/>
                          <a:latin typeface="+mn-lt"/>
                          <a:ea typeface="+mn-ea"/>
                          <a:cs typeface="+mn-cs"/>
                        </a:rPr>
                        <a:t>Gesellschaft</a:t>
                      </a:r>
                      <a:r>
                        <a:rPr lang="en-GB" sz="1800" kern="1200" dirty="0">
                          <a:solidFill>
                            <a:schemeClr val="dk1"/>
                          </a:solidFill>
                          <a:effectLst/>
                          <a:latin typeface="+mn-lt"/>
                          <a:ea typeface="+mn-ea"/>
                          <a:cs typeface="+mn-cs"/>
                        </a:rPr>
                        <a:t> </a:t>
                      </a:r>
                      <a:r>
                        <a:rPr lang="en-GB" sz="1800" kern="1200" dirty="0" err="1">
                          <a:solidFill>
                            <a:schemeClr val="dk1"/>
                          </a:solidFill>
                          <a:effectLst/>
                          <a:latin typeface="+mn-lt"/>
                          <a:ea typeface="+mn-ea"/>
                          <a:cs typeface="+mn-cs"/>
                        </a:rPr>
                        <a:t>für</a:t>
                      </a:r>
                      <a:r>
                        <a:rPr lang="en-GB" sz="1800" kern="1200" dirty="0">
                          <a:solidFill>
                            <a:schemeClr val="dk1"/>
                          </a:solidFill>
                          <a:effectLst/>
                          <a:latin typeface="+mn-lt"/>
                          <a:ea typeface="+mn-ea"/>
                          <a:cs typeface="+mn-cs"/>
                        </a:rPr>
                        <a:t> Internationale </a:t>
                      </a:r>
                      <a:r>
                        <a:rPr lang="en-GB" sz="1800" kern="1200" dirty="0" err="1">
                          <a:solidFill>
                            <a:schemeClr val="dk1"/>
                          </a:solidFill>
                          <a:effectLst/>
                          <a:latin typeface="+mn-lt"/>
                          <a:ea typeface="+mn-ea"/>
                          <a:cs typeface="+mn-cs"/>
                        </a:rPr>
                        <a:t>Zusammenarbeit</a:t>
                      </a:r>
                      <a:r>
                        <a:rPr lang="en-GB" sz="1800" kern="1200" dirty="0">
                          <a:solidFill>
                            <a:schemeClr val="dk1"/>
                          </a:solidFill>
                          <a:effectLst/>
                          <a:latin typeface="+mn-lt"/>
                          <a:ea typeface="+mn-ea"/>
                          <a:cs typeface="+mn-cs"/>
                        </a:rPr>
                        <a:t> GmbH (GIZ), German Agency</a:t>
                      </a:r>
                      <a:endParaRPr lang="en-US" sz="1800" kern="1200" dirty="0">
                        <a:solidFill>
                          <a:schemeClr val="dk1"/>
                        </a:solidFill>
                        <a:effectLst/>
                        <a:latin typeface="+mn-lt"/>
                        <a:ea typeface="+mn-ea"/>
                        <a:cs typeface="+mn-cs"/>
                      </a:endParaRPr>
                    </a:p>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09203983"/>
                  </a:ext>
                </a:extLst>
              </a:tr>
            </a:tbl>
          </a:graphicData>
        </a:graphic>
      </p:graphicFrame>
      <p:cxnSp>
        <p:nvCxnSpPr>
          <p:cNvPr id="6" name="Straight Connector 5"/>
          <p:cNvCxnSpPr/>
          <p:nvPr/>
        </p:nvCxnSpPr>
        <p:spPr>
          <a:xfrm flipV="1">
            <a:off x="3268980" y="2948940"/>
            <a:ext cx="8938260" cy="571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54506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37977F1-1734-D0A5-45BC-D58D2028CC89}"/>
              </a:ext>
            </a:extLst>
          </p:cNvPr>
          <p:cNvSpPr>
            <a:spLocks noGrp="1"/>
          </p:cNvSpPr>
          <p:nvPr>
            <p:ph type="title"/>
          </p:nvPr>
        </p:nvSpPr>
        <p:spPr/>
        <p:txBody>
          <a:bodyPr>
            <a:normAutofit/>
          </a:bodyPr>
          <a:lstStyle/>
          <a:p>
            <a:r>
              <a:rPr lang="en-US" sz="3600" b="1" dirty="0"/>
              <a:t>Approach</a:t>
            </a:r>
            <a:r>
              <a:rPr lang="en-US" sz="2800" b="1" dirty="0"/>
              <a:t> </a:t>
            </a:r>
            <a:endParaRPr lang="en-US" sz="2800" dirty="0"/>
          </a:p>
        </p:txBody>
      </p:sp>
      <p:pic>
        <p:nvPicPr>
          <p:cNvPr id="5" name="Picture 4">
            <a:extLst>
              <a:ext uri="{FF2B5EF4-FFF2-40B4-BE49-F238E27FC236}">
                <a16:creationId xmlns:a16="http://schemas.microsoft.com/office/drawing/2014/main" id="{B5FFBB61-08E3-4234-5828-07E26D92B8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6407614" y="6457732"/>
            <a:ext cx="358249" cy="473111"/>
          </a:xfrm>
          <a:prstGeom prst="rect">
            <a:avLst/>
          </a:prstGeom>
        </p:spPr>
      </p:pic>
      <p:pic>
        <p:nvPicPr>
          <p:cNvPr id="7" name="Picture 6">
            <a:extLst>
              <a:ext uri="{FF2B5EF4-FFF2-40B4-BE49-F238E27FC236}">
                <a16:creationId xmlns:a16="http://schemas.microsoft.com/office/drawing/2014/main" id="{1E08CCE6-E86A-D759-A9B4-82C8AF46E53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5005417" y="6464142"/>
            <a:ext cx="1404528" cy="473110"/>
          </a:xfrm>
          <a:prstGeom prst="rect">
            <a:avLst/>
          </a:prstGeom>
        </p:spPr>
      </p:pic>
      <p:sp>
        <p:nvSpPr>
          <p:cNvPr id="13" name="Slide Number Placeholder 4">
            <a:extLst>
              <a:ext uri="{FF2B5EF4-FFF2-40B4-BE49-F238E27FC236}">
                <a16:creationId xmlns:a16="http://schemas.microsoft.com/office/drawing/2014/main" id="{110445E5-0CAB-7957-05FC-84430D949982}"/>
              </a:ext>
            </a:extLst>
          </p:cNvPr>
          <p:cNvSpPr txBox="1">
            <a:spLocks/>
          </p:cNvSpPr>
          <p:nvPr/>
        </p:nvSpPr>
        <p:spPr>
          <a:xfrm>
            <a:off x="11564717" y="6335572"/>
            <a:ext cx="377201"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6A76395-65C6-40C6-B0F2-3F72B3156A66}" type="slidenum">
              <a:rPr lang="en-US" sz="1600" smtClean="0">
                <a:solidFill>
                  <a:schemeClr val="bg1"/>
                </a:solidFill>
              </a:rPr>
              <a:pPr/>
              <a:t>10</a:t>
            </a:fld>
            <a:endParaRPr lang="en-US" sz="1600" dirty="0">
              <a:solidFill>
                <a:schemeClr val="bg1"/>
              </a:solidFill>
            </a:endParaRPr>
          </a:p>
        </p:txBody>
      </p:sp>
      <p:sp>
        <p:nvSpPr>
          <p:cNvPr id="15" name="Text Placeholder 18">
            <a:extLst>
              <a:ext uri="{FF2B5EF4-FFF2-40B4-BE49-F238E27FC236}">
                <a16:creationId xmlns:a16="http://schemas.microsoft.com/office/drawing/2014/main" id="{FAE63DA5-0A5B-62AB-9E7E-C4A76E85337D}"/>
              </a:ext>
            </a:extLst>
          </p:cNvPr>
          <p:cNvSpPr txBox="1">
            <a:spLocks/>
          </p:cNvSpPr>
          <p:nvPr/>
        </p:nvSpPr>
        <p:spPr>
          <a:xfrm>
            <a:off x="1180543" y="1256801"/>
            <a:ext cx="10175621" cy="75483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buNone/>
            </a:pPr>
            <a:r>
              <a:rPr lang="en-US" sz="2000" b="1" dirty="0">
                <a:latin typeface="+mj-lt"/>
              </a:rPr>
              <a:t>In attempting to integrate sustainability, it’s also necessary to address the focus. </a:t>
            </a:r>
          </a:p>
        </p:txBody>
      </p:sp>
      <p:sp>
        <p:nvSpPr>
          <p:cNvPr id="19" name="Text Placeholder 18">
            <a:extLst>
              <a:ext uri="{FF2B5EF4-FFF2-40B4-BE49-F238E27FC236}">
                <a16:creationId xmlns:a16="http://schemas.microsoft.com/office/drawing/2014/main" id="{647E5987-09C4-9E48-BF03-11B381A22FAF}"/>
              </a:ext>
            </a:extLst>
          </p:cNvPr>
          <p:cNvSpPr txBox="1">
            <a:spLocks/>
          </p:cNvSpPr>
          <p:nvPr/>
        </p:nvSpPr>
        <p:spPr>
          <a:xfrm>
            <a:off x="3993083" y="1820573"/>
            <a:ext cx="2275271" cy="38212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600" b="1" dirty="0">
                <a:latin typeface="+mj-lt"/>
              </a:rPr>
              <a:t>Existing Structures </a:t>
            </a:r>
          </a:p>
        </p:txBody>
      </p:sp>
      <p:sp>
        <p:nvSpPr>
          <p:cNvPr id="21" name="Text Placeholder 18">
            <a:extLst>
              <a:ext uri="{FF2B5EF4-FFF2-40B4-BE49-F238E27FC236}">
                <a16:creationId xmlns:a16="http://schemas.microsoft.com/office/drawing/2014/main" id="{9B7CAF07-CCAB-3F51-9D2D-11A850639392}"/>
              </a:ext>
            </a:extLst>
          </p:cNvPr>
          <p:cNvSpPr txBox="1">
            <a:spLocks/>
          </p:cNvSpPr>
          <p:nvPr/>
        </p:nvSpPr>
        <p:spPr>
          <a:xfrm>
            <a:off x="6545617" y="1820573"/>
            <a:ext cx="2275271" cy="38212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600" b="1" dirty="0">
                <a:latin typeface="+mj-lt"/>
              </a:rPr>
              <a:t>New Structures  </a:t>
            </a:r>
          </a:p>
        </p:txBody>
      </p:sp>
      <p:sp>
        <p:nvSpPr>
          <p:cNvPr id="23" name="Text Placeholder 18">
            <a:extLst>
              <a:ext uri="{FF2B5EF4-FFF2-40B4-BE49-F238E27FC236}">
                <a16:creationId xmlns:a16="http://schemas.microsoft.com/office/drawing/2014/main" id="{ABA28C4C-73DC-72A2-ECB0-A226242B039D}"/>
              </a:ext>
            </a:extLst>
          </p:cNvPr>
          <p:cNvSpPr txBox="1">
            <a:spLocks/>
          </p:cNvSpPr>
          <p:nvPr/>
        </p:nvSpPr>
        <p:spPr>
          <a:xfrm rot="16200000">
            <a:off x="2351704" y="2876897"/>
            <a:ext cx="1789044" cy="64650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600" b="1" dirty="0">
                <a:latin typeface="+mj-lt"/>
              </a:rPr>
              <a:t>Narrow Discipline-specific</a:t>
            </a:r>
          </a:p>
        </p:txBody>
      </p:sp>
      <p:sp>
        <p:nvSpPr>
          <p:cNvPr id="27" name="Text Placeholder 18">
            <a:extLst>
              <a:ext uri="{FF2B5EF4-FFF2-40B4-BE49-F238E27FC236}">
                <a16:creationId xmlns:a16="http://schemas.microsoft.com/office/drawing/2014/main" id="{825D8611-5623-C3B8-FDC6-AB59A7B65B6D}"/>
              </a:ext>
            </a:extLst>
          </p:cNvPr>
          <p:cNvSpPr txBox="1">
            <a:spLocks/>
          </p:cNvSpPr>
          <p:nvPr/>
        </p:nvSpPr>
        <p:spPr>
          <a:xfrm rot="16200000">
            <a:off x="2493616" y="4797656"/>
            <a:ext cx="1789044" cy="64650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600" b="1" dirty="0">
                <a:latin typeface="+mj-lt"/>
              </a:rPr>
              <a:t>Broad cross-discipline</a:t>
            </a:r>
          </a:p>
        </p:txBody>
      </p:sp>
      <p:sp>
        <p:nvSpPr>
          <p:cNvPr id="29" name="Rectangle 28">
            <a:extLst>
              <a:ext uri="{FF2B5EF4-FFF2-40B4-BE49-F238E27FC236}">
                <a16:creationId xmlns:a16="http://schemas.microsoft.com/office/drawing/2014/main" id="{397E6252-7519-C6A8-35CE-753D9FD1FE79}"/>
              </a:ext>
            </a:extLst>
          </p:cNvPr>
          <p:cNvSpPr/>
          <p:nvPr/>
        </p:nvSpPr>
        <p:spPr>
          <a:xfrm>
            <a:off x="3853304" y="2212055"/>
            <a:ext cx="2623931" cy="2014333"/>
          </a:xfrm>
          <a:prstGeom prst="rect">
            <a:avLst/>
          </a:prstGeom>
          <a:solidFill>
            <a:srgbClr val="0A68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Ø"/>
            </a:pPr>
            <a:r>
              <a:rPr lang="en-US" sz="1600" b="1" dirty="0"/>
              <a:t>I. Integrate into the course(s), minor(s), major(s) or program(s)</a:t>
            </a:r>
          </a:p>
          <a:p>
            <a:pPr marL="285750" indent="-285750">
              <a:buFont typeface="Wingdings" panose="05000000000000000000" pitchFamily="2" charset="2"/>
              <a:buChar char="Ø"/>
            </a:pPr>
            <a:endParaRPr lang="en-US" sz="1500" b="1" dirty="0"/>
          </a:p>
          <a:p>
            <a:pPr marL="285750" indent="-285750">
              <a:buFont typeface="Wingdings" panose="05000000000000000000" pitchFamily="2" charset="2"/>
              <a:buChar char="Ø"/>
            </a:pPr>
            <a:endParaRPr lang="en-US" dirty="0"/>
          </a:p>
        </p:txBody>
      </p:sp>
      <p:sp>
        <p:nvSpPr>
          <p:cNvPr id="31" name="Rectangle 30">
            <a:extLst>
              <a:ext uri="{FF2B5EF4-FFF2-40B4-BE49-F238E27FC236}">
                <a16:creationId xmlns:a16="http://schemas.microsoft.com/office/drawing/2014/main" id="{F53F7E81-CB6F-0A6B-A88C-AD3830CB4360}"/>
              </a:ext>
            </a:extLst>
          </p:cNvPr>
          <p:cNvSpPr/>
          <p:nvPr/>
        </p:nvSpPr>
        <p:spPr>
          <a:xfrm>
            <a:off x="6477235" y="2212055"/>
            <a:ext cx="2623931" cy="2014333"/>
          </a:xfrm>
          <a:prstGeom prst="rect">
            <a:avLst/>
          </a:prstGeom>
          <a:solidFill>
            <a:srgbClr val="0A68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Ø"/>
            </a:pPr>
            <a:r>
              <a:rPr lang="en-US" sz="1600" b="1" dirty="0"/>
              <a:t>II. Create new, discipline-specific sustainability course(s), minor(s), major(s) or program(s)</a:t>
            </a:r>
          </a:p>
        </p:txBody>
      </p:sp>
      <p:sp>
        <p:nvSpPr>
          <p:cNvPr id="33" name="Rectangle 32">
            <a:extLst>
              <a:ext uri="{FF2B5EF4-FFF2-40B4-BE49-F238E27FC236}">
                <a16:creationId xmlns:a16="http://schemas.microsoft.com/office/drawing/2014/main" id="{5B3F0C0C-5804-D9B9-A29F-EEA67948DE5C}"/>
              </a:ext>
            </a:extLst>
          </p:cNvPr>
          <p:cNvSpPr/>
          <p:nvPr/>
        </p:nvSpPr>
        <p:spPr>
          <a:xfrm>
            <a:off x="3853305" y="4226389"/>
            <a:ext cx="2623931" cy="2014333"/>
          </a:xfrm>
          <a:prstGeom prst="rect">
            <a:avLst/>
          </a:prstGeom>
          <a:solidFill>
            <a:srgbClr val="0A68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Ø"/>
            </a:pPr>
            <a:r>
              <a:rPr lang="en-US" sz="1600" b="1" dirty="0"/>
              <a:t>III. Integrate into common core requirements</a:t>
            </a:r>
          </a:p>
          <a:p>
            <a:pPr marL="285750" indent="-285750">
              <a:buFont typeface="Wingdings" panose="05000000000000000000" pitchFamily="2" charset="2"/>
              <a:buChar char="Ø"/>
            </a:pPr>
            <a:endParaRPr lang="en-US" sz="1600" b="1" dirty="0"/>
          </a:p>
          <a:p>
            <a:pPr marL="285750" indent="-285750">
              <a:buFont typeface="Wingdings" panose="05000000000000000000" pitchFamily="2" charset="2"/>
              <a:buChar char="Ø"/>
            </a:pPr>
            <a:endParaRPr lang="en-US" sz="1600" b="1" dirty="0"/>
          </a:p>
          <a:p>
            <a:pPr marL="285750" indent="-285750">
              <a:buFont typeface="Wingdings" panose="05000000000000000000" pitchFamily="2" charset="2"/>
              <a:buChar char="Ø"/>
            </a:pPr>
            <a:endParaRPr lang="en-US" sz="1600" b="1" dirty="0"/>
          </a:p>
        </p:txBody>
      </p:sp>
      <p:sp>
        <p:nvSpPr>
          <p:cNvPr id="35" name="Rectangle 34">
            <a:extLst>
              <a:ext uri="{FF2B5EF4-FFF2-40B4-BE49-F238E27FC236}">
                <a16:creationId xmlns:a16="http://schemas.microsoft.com/office/drawing/2014/main" id="{747BA69D-AD76-A840-225B-495DCAAE53CB}"/>
              </a:ext>
            </a:extLst>
          </p:cNvPr>
          <p:cNvSpPr/>
          <p:nvPr/>
        </p:nvSpPr>
        <p:spPr>
          <a:xfrm>
            <a:off x="6477235" y="4226389"/>
            <a:ext cx="2623931" cy="2014333"/>
          </a:xfrm>
          <a:prstGeom prst="rect">
            <a:avLst/>
          </a:prstGeom>
          <a:solidFill>
            <a:srgbClr val="0A68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Ø"/>
            </a:pPr>
            <a:r>
              <a:rPr lang="en-US" sz="1600" b="1" dirty="0"/>
              <a:t>IV. Create new, cross-disciplinary sustainability course(s), minor(s), major(s), or programs(s)</a:t>
            </a:r>
          </a:p>
        </p:txBody>
      </p:sp>
    </p:spTree>
    <p:extLst>
      <p:ext uri="{BB962C8B-B14F-4D97-AF65-F5344CB8AC3E}">
        <p14:creationId xmlns:p14="http://schemas.microsoft.com/office/powerpoint/2010/main" val="12604919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37977F1-1734-D0A5-45BC-D58D2028CC89}"/>
              </a:ext>
            </a:extLst>
          </p:cNvPr>
          <p:cNvSpPr>
            <a:spLocks noGrp="1"/>
          </p:cNvSpPr>
          <p:nvPr>
            <p:ph type="title"/>
          </p:nvPr>
        </p:nvSpPr>
        <p:spPr/>
        <p:txBody>
          <a:bodyPr>
            <a:normAutofit/>
          </a:bodyPr>
          <a:lstStyle/>
          <a:p>
            <a:r>
              <a:rPr lang="en-US" sz="3600" b="1" dirty="0"/>
              <a:t>Integration Approach</a:t>
            </a:r>
            <a:r>
              <a:rPr lang="en-US" sz="2800" b="1" dirty="0"/>
              <a:t> </a:t>
            </a:r>
            <a:endParaRPr lang="en-US" sz="2800" dirty="0"/>
          </a:p>
        </p:txBody>
      </p:sp>
      <p:pic>
        <p:nvPicPr>
          <p:cNvPr id="5" name="Picture 4">
            <a:extLst>
              <a:ext uri="{FF2B5EF4-FFF2-40B4-BE49-F238E27FC236}">
                <a16:creationId xmlns:a16="http://schemas.microsoft.com/office/drawing/2014/main" id="{B5FFBB61-08E3-4234-5828-07E26D92B8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6407614" y="6457732"/>
            <a:ext cx="358249" cy="473111"/>
          </a:xfrm>
          <a:prstGeom prst="rect">
            <a:avLst/>
          </a:prstGeom>
        </p:spPr>
      </p:pic>
      <p:pic>
        <p:nvPicPr>
          <p:cNvPr id="7" name="Picture 6">
            <a:extLst>
              <a:ext uri="{FF2B5EF4-FFF2-40B4-BE49-F238E27FC236}">
                <a16:creationId xmlns:a16="http://schemas.microsoft.com/office/drawing/2014/main" id="{1E08CCE6-E86A-D759-A9B4-82C8AF46E53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5005417" y="6464142"/>
            <a:ext cx="1404528" cy="473110"/>
          </a:xfrm>
          <a:prstGeom prst="rect">
            <a:avLst/>
          </a:prstGeom>
        </p:spPr>
      </p:pic>
      <p:sp>
        <p:nvSpPr>
          <p:cNvPr id="13" name="Slide Number Placeholder 4">
            <a:extLst>
              <a:ext uri="{FF2B5EF4-FFF2-40B4-BE49-F238E27FC236}">
                <a16:creationId xmlns:a16="http://schemas.microsoft.com/office/drawing/2014/main" id="{110445E5-0CAB-7957-05FC-84430D949982}"/>
              </a:ext>
            </a:extLst>
          </p:cNvPr>
          <p:cNvSpPr txBox="1">
            <a:spLocks/>
          </p:cNvSpPr>
          <p:nvPr/>
        </p:nvSpPr>
        <p:spPr>
          <a:xfrm>
            <a:off x="11564717" y="6335572"/>
            <a:ext cx="377201"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6A76395-65C6-40C6-B0F2-3F72B3156A66}" type="slidenum">
              <a:rPr lang="en-US" sz="1600" smtClean="0">
                <a:solidFill>
                  <a:schemeClr val="bg1"/>
                </a:solidFill>
              </a:rPr>
              <a:pPr/>
              <a:t>11</a:t>
            </a:fld>
            <a:endParaRPr lang="en-US" sz="1600" dirty="0">
              <a:solidFill>
                <a:schemeClr val="bg1"/>
              </a:solidFill>
            </a:endParaRPr>
          </a:p>
        </p:txBody>
      </p:sp>
      <p:sp>
        <p:nvSpPr>
          <p:cNvPr id="15" name="Text Placeholder 18">
            <a:extLst>
              <a:ext uri="{FF2B5EF4-FFF2-40B4-BE49-F238E27FC236}">
                <a16:creationId xmlns:a16="http://schemas.microsoft.com/office/drawing/2014/main" id="{FAE63DA5-0A5B-62AB-9E7E-C4A76E85337D}"/>
              </a:ext>
            </a:extLst>
          </p:cNvPr>
          <p:cNvSpPr txBox="1">
            <a:spLocks/>
          </p:cNvSpPr>
          <p:nvPr/>
        </p:nvSpPr>
        <p:spPr>
          <a:xfrm>
            <a:off x="1457806" y="1259725"/>
            <a:ext cx="10175621" cy="75483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buNone/>
            </a:pPr>
            <a:r>
              <a:rPr lang="en-US" sz="2000" b="1" dirty="0">
                <a:latin typeface="+mj-lt"/>
              </a:rPr>
              <a:t>In attempting to integrate sustainability, it’s also necessary to address the focus. </a:t>
            </a:r>
          </a:p>
        </p:txBody>
      </p:sp>
      <p:sp>
        <p:nvSpPr>
          <p:cNvPr id="19" name="Text Placeholder 18">
            <a:extLst>
              <a:ext uri="{FF2B5EF4-FFF2-40B4-BE49-F238E27FC236}">
                <a16:creationId xmlns:a16="http://schemas.microsoft.com/office/drawing/2014/main" id="{647E5987-09C4-9E48-BF03-11B381A22FAF}"/>
              </a:ext>
            </a:extLst>
          </p:cNvPr>
          <p:cNvSpPr txBox="1">
            <a:spLocks/>
          </p:cNvSpPr>
          <p:nvPr/>
        </p:nvSpPr>
        <p:spPr>
          <a:xfrm>
            <a:off x="3993083" y="1820573"/>
            <a:ext cx="2275271" cy="38212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600" b="1" dirty="0">
                <a:latin typeface="+mj-lt"/>
              </a:rPr>
              <a:t>Existing Structures </a:t>
            </a:r>
          </a:p>
        </p:txBody>
      </p:sp>
      <p:sp>
        <p:nvSpPr>
          <p:cNvPr id="21" name="Text Placeholder 18">
            <a:extLst>
              <a:ext uri="{FF2B5EF4-FFF2-40B4-BE49-F238E27FC236}">
                <a16:creationId xmlns:a16="http://schemas.microsoft.com/office/drawing/2014/main" id="{9B7CAF07-CCAB-3F51-9D2D-11A850639392}"/>
              </a:ext>
            </a:extLst>
          </p:cNvPr>
          <p:cNvSpPr txBox="1">
            <a:spLocks/>
          </p:cNvSpPr>
          <p:nvPr/>
        </p:nvSpPr>
        <p:spPr>
          <a:xfrm>
            <a:off x="6545617" y="1820573"/>
            <a:ext cx="2275271" cy="38212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600" b="1" dirty="0">
                <a:latin typeface="+mj-lt"/>
              </a:rPr>
              <a:t>New Structures  </a:t>
            </a:r>
          </a:p>
        </p:txBody>
      </p:sp>
      <p:sp>
        <p:nvSpPr>
          <p:cNvPr id="23" name="Text Placeholder 18">
            <a:extLst>
              <a:ext uri="{FF2B5EF4-FFF2-40B4-BE49-F238E27FC236}">
                <a16:creationId xmlns:a16="http://schemas.microsoft.com/office/drawing/2014/main" id="{ABA28C4C-73DC-72A2-ECB0-A226242B039D}"/>
              </a:ext>
            </a:extLst>
          </p:cNvPr>
          <p:cNvSpPr txBox="1">
            <a:spLocks/>
          </p:cNvSpPr>
          <p:nvPr/>
        </p:nvSpPr>
        <p:spPr>
          <a:xfrm rot="16200000">
            <a:off x="2351704" y="2876897"/>
            <a:ext cx="1789044" cy="64650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600" b="1" dirty="0">
                <a:latin typeface="+mj-lt"/>
              </a:rPr>
              <a:t>Narrow Discipline-specific</a:t>
            </a:r>
          </a:p>
        </p:txBody>
      </p:sp>
      <p:sp>
        <p:nvSpPr>
          <p:cNvPr id="27" name="Text Placeholder 18">
            <a:extLst>
              <a:ext uri="{FF2B5EF4-FFF2-40B4-BE49-F238E27FC236}">
                <a16:creationId xmlns:a16="http://schemas.microsoft.com/office/drawing/2014/main" id="{825D8611-5623-C3B8-FDC6-AB59A7B65B6D}"/>
              </a:ext>
            </a:extLst>
          </p:cNvPr>
          <p:cNvSpPr txBox="1">
            <a:spLocks/>
          </p:cNvSpPr>
          <p:nvPr/>
        </p:nvSpPr>
        <p:spPr>
          <a:xfrm rot="16200000">
            <a:off x="2493616" y="4797656"/>
            <a:ext cx="1789044" cy="64650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600" b="1" dirty="0">
                <a:latin typeface="+mj-lt"/>
              </a:rPr>
              <a:t>Broad cross-discipline</a:t>
            </a:r>
          </a:p>
        </p:txBody>
      </p:sp>
      <p:grpSp>
        <p:nvGrpSpPr>
          <p:cNvPr id="4" name="Group 3"/>
          <p:cNvGrpSpPr/>
          <p:nvPr/>
        </p:nvGrpSpPr>
        <p:grpSpPr>
          <a:xfrm>
            <a:off x="3853304" y="2212055"/>
            <a:ext cx="5247862" cy="2014333"/>
            <a:chOff x="3853304" y="2212055"/>
            <a:chExt cx="5247862" cy="2014333"/>
          </a:xfrm>
        </p:grpSpPr>
        <p:sp>
          <p:nvSpPr>
            <p:cNvPr id="29" name="Rectangle 28">
              <a:extLst>
                <a:ext uri="{FF2B5EF4-FFF2-40B4-BE49-F238E27FC236}">
                  <a16:creationId xmlns:a16="http://schemas.microsoft.com/office/drawing/2014/main" id="{397E6252-7519-C6A8-35CE-753D9FD1FE79}"/>
                </a:ext>
              </a:extLst>
            </p:cNvPr>
            <p:cNvSpPr/>
            <p:nvPr/>
          </p:nvSpPr>
          <p:spPr>
            <a:xfrm>
              <a:off x="3853304" y="2212055"/>
              <a:ext cx="2623931" cy="2014333"/>
            </a:xfrm>
            <a:prstGeom prst="rect">
              <a:avLst/>
            </a:prstGeom>
            <a:solidFill>
              <a:srgbClr val="0A68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Ø"/>
              </a:pPr>
              <a:r>
                <a:rPr lang="en-US" sz="1600" b="1" dirty="0"/>
                <a:t>I. Integrate into the course(s), minor(s), major(s) or program(s)</a:t>
              </a:r>
            </a:p>
            <a:p>
              <a:pPr marL="285750" indent="-285750">
                <a:buFont typeface="Wingdings" panose="05000000000000000000" pitchFamily="2" charset="2"/>
                <a:buChar char="Ø"/>
              </a:pPr>
              <a:endParaRPr lang="en-US" sz="1500" b="1" dirty="0"/>
            </a:p>
            <a:p>
              <a:pPr marL="285750" indent="-285750">
                <a:buFont typeface="Wingdings" panose="05000000000000000000" pitchFamily="2" charset="2"/>
                <a:buChar char="Ø"/>
              </a:pPr>
              <a:endParaRPr lang="en-US" dirty="0"/>
            </a:p>
          </p:txBody>
        </p:sp>
        <p:sp>
          <p:nvSpPr>
            <p:cNvPr id="31" name="Rectangle 30">
              <a:extLst>
                <a:ext uri="{FF2B5EF4-FFF2-40B4-BE49-F238E27FC236}">
                  <a16:creationId xmlns:a16="http://schemas.microsoft.com/office/drawing/2014/main" id="{F53F7E81-CB6F-0A6B-A88C-AD3830CB4360}"/>
                </a:ext>
              </a:extLst>
            </p:cNvPr>
            <p:cNvSpPr/>
            <p:nvPr/>
          </p:nvSpPr>
          <p:spPr>
            <a:xfrm>
              <a:off x="6477235" y="2212055"/>
              <a:ext cx="2623931" cy="2014333"/>
            </a:xfrm>
            <a:prstGeom prst="rect">
              <a:avLst/>
            </a:prstGeom>
            <a:solidFill>
              <a:srgbClr val="0A68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Ø"/>
              </a:pPr>
              <a:r>
                <a:rPr lang="en-US" sz="1600" b="1" dirty="0"/>
                <a:t>II. Create new, discipline-specific sustainability course(s), minor(s), major(s) or program(s)</a:t>
              </a:r>
            </a:p>
          </p:txBody>
        </p:sp>
      </p:grpSp>
      <p:sp>
        <p:nvSpPr>
          <p:cNvPr id="33" name="Rectangle 32">
            <a:extLst>
              <a:ext uri="{FF2B5EF4-FFF2-40B4-BE49-F238E27FC236}">
                <a16:creationId xmlns:a16="http://schemas.microsoft.com/office/drawing/2014/main" id="{5B3F0C0C-5804-D9B9-A29F-EEA67948DE5C}"/>
              </a:ext>
            </a:extLst>
          </p:cNvPr>
          <p:cNvSpPr/>
          <p:nvPr/>
        </p:nvSpPr>
        <p:spPr>
          <a:xfrm>
            <a:off x="3853305" y="4226389"/>
            <a:ext cx="2623931" cy="2014333"/>
          </a:xfrm>
          <a:prstGeom prst="rect">
            <a:avLst/>
          </a:prstGeom>
          <a:solidFill>
            <a:srgbClr val="0A68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Ø"/>
            </a:pPr>
            <a:r>
              <a:rPr lang="en-US" sz="1600" b="1" dirty="0"/>
              <a:t>III. Integrate into common core requirements</a:t>
            </a:r>
          </a:p>
          <a:p>
            <a:pPr marL="285750" indent="-285750">
              <a:buFont typeface="Wingdings" panose="05000000000000000000" pitchFamily="2" charset="2"/>
              <a:buChar char="Ø"/>
            </a:pPr>
            <a:endParaRPr lang="en-US" sz="1600" b="1" dirty="0"/>
          </a:p>
          <a:p>
            <a:pPr marL="285750" indent="-285750">
              <a:buFont typeface="Wingdings" panose="05000000000000000000" pitchFamily="2" charset="2"/>
              <a:buChar char="Ø"/>
            </a:pPr>
            <a:endParaRPr lang="en-US" sz="1600" b="1" dirty="0"/>
          </a:p>
          <a:p>
            <a:pPr marL="285750" indent="-285750">
              <a:buFont typeface="Wingdings" panose="05000000000000000000" pitchFamily="2" charset="2"/>
              <a:buChar char="Ø"/>
            </a:pPr>
            <a:endParaRPr lang="en-US" sz="1600" b="1" dirty="0"/>
          </a:p>
        </p:txBody>
      </p:sp>
      <p:sp>
        <p:nvSpPr>
          <p:cNvPr id="35" name="Rectangle 34">
            <a:extLst>
              <a:ext uri="{FF2B5EF4-FFF2-40B4-BE49-F238E27FC236}">
                <a16:creationId xmlns:a16="http://schemas.microsoft.com/office/drawing/2014/main" id="{747BA69D-AD76-A840-225B-495DCAAE53CB}"/>
              </a:ext>
            </a:extLst>
          </p:cNvPr>
          <p:cNvSpPr/>
          <p:nvPr/>
        </p:nvSpPr>
        <p:spPr>
          <a:xfrm>
            <a:off x="6477235" y="4226389"/>
            <a:ext cx="2623931" cy="2014333"/>
          </a:xfrm>
          <a:prstGeom prst="rect">
            <a:avLst/>
          </a:prstGeom>
          <a:solidFill>
            <a:srgbClr val="0A68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Ø"/>
            </a:pPr>
            <a:r>
              <a:rPr lang="en-US" sz="1600" b="1" dirty="0"/>
              <a:t>IV. Create new, cross-disciplinary sustainability course(s), minor(s), major(s), or programs(s)</a:t>
            </a:r>
          </a:p>
        </p:txBody>
      </p:sp>
      <p:sp>
        <p:nvSpPr>
          <p:cNvPr id="2" name="Rectangle 1"/>
          <p:cNvSpPr/>
          <p:nvPr/>
        </p:nvSpPr>
        <p:spPr>
          <a:xfrm>
            <a:off x="2503170" y="2305628"/>
            <a:ext cx="7623809" cy="1789045"/>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144952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67041" y="517262"/>
            <a:ext cx="10515600" cy="580117"/>
          </a:xfrm>
        </p:spPr>
        <p:txBody>
          <a:bodyPr>
            <a:normAutofit fontScale="90000"/>
          </a:bodyPr>
          <a:lstStyle/>
          <a:p>
            <a:r>
              <a:rPr lang="en-US" b="1" dirty="0"/>
              <a:t>SCL</a:t>
            </a:r>
          </a:p>
        </p:txBody>
      </p:sp>
      <p:sp>
        <p:nvSpPr>
          <p:cNvPr id="2" name="Content Placeholder 2">
            <a:extLst>
              <a:ext uri="{FF2B5EF4-FFF2-40B4-BE49-F238E27FC236}">
                <a16:creationId xmlns:a16="http://schemas.microsoft.com/office/drawing/2014/main" id="{6C663E40-EFAE-5CAB-80A3-02D01E7447E1}"/>
              </a:ext>
            </a:extLst>
          </p:cNvPr>
          <p:cNvSpPr txBox="1">
            <a:spLocks/>
          </p:cNvSpPr>
          <p:nvPr/>
        </p:nvSpPr>
        <p:spPr>
          <a:xfrm>
            <a:off x="595923" y="1500393"/>
            <a:ext cx="10515600" cy="71755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dirty="0"/>
              <a:t>SCL emphasizes the student rather than the teachers.</a:t>
            </a:r>
          </a:p>
        </p:txBody>
      </p:sp>
      <p:graphicFrame>
        <p:nvGraphicFramePr>
          <p:cNvPr id="6" name="Diagram 5">
            <a:extLst>
              <a:ext uri="{FF2B5EF4-FFF2-40B4-BE49-F238E27FC236}">
                <a16:creationId xmlns:a16="http://schemas.microsoft.com/office/drawing/2014/main" id="{1C923C28-F11E-3064-AEA5-412E93DE9C45}"/>
              </a:ext>
            </a:extLst>
          </p:cNvPr>
          <p:cNvGraphicFramePr/>
          <p:nvPr/>
        </p:nvGraphicFramePr>
        <p:xfrm>
          <a:off x="899749" y="2059681"/>
          <a:ext cx="6890239" cy="3902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7">
            <a:extLst>
              <a:ext uri="{FF2B5EF4-FFF2-40B4-BE49-F238E27FC236}">
                <a16:creationId xmlns:a16="http://schemas.microsoft.com/office/drawing/2014/main" id="{DF77AA32-DEEA-A344-3BCD-2197B058E65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93814" y="2424526"/>
            <a:ext cx="3560885" cy="2215531"/>
          </a:xfrm>
          <a:prstGeom prst="rect">
            <a:avLst/>
          </a:prstGeom>
        </p:spPr>
      </p:pic>
      <p:sp>
        <p:nvSpPr>
          <p:cNvPr id="4" name="Slide Number Placeholder 3">
            <a:extLst>
              <a:ext uri="{FF2B5EF4-FFF2-40B4-BE49-F238E27FC236}">
                <a16:creationId xmlns:a16="http://schemas.microsoft.com/office/drawing/2014/main" id="{7DA7B6F1-A484-BA68-99FE-1DB1FB82A298}"/>
              </a:ext>
            </a:extLst>
          </p:cNvPr>
          <p:cNvSpPr>
            <a:spLocks noGrp="1"/>
          </p:cNvSpPr>
          <p:nvPr>
            <p:ph type="sldNum" sz="quarter" idx="12"/>
          </p:nvPr>
        </p:nvSpPr>
        <p:spPr>
          <a:xfrm>
            <a:off x="9345867" y="631991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28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6A76395-65C6-40C6-B0F2-3F72B3156A66}" type="slidenum">
              <a:rPr lang="en-US" smtClean="0"/>
              <a:pPr/>
              <a:t>12</a:t>
            </a:fld>
            <a:endParaRPr lang="en-US" dirty="0"/>
          </a:p>
        </p:txBody>
      </p:sp>
    </p:spTree>
    <p:extLst>
      <p:ext uri="{BB962C8B-B14F-4D97-AF65-F5344CB8AC3E}">
        <p14:creationId xmlns:p14="http://schemas.microsoft.com/office/powerpoint/2010/main" val="7306739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08538" y="537281"/>
            <a:ext cx="10515600" cy="430545"/>
          </a:xfrm>
        </p:spPr>
        <p:txBody>
          <a:bodyPr>
            <a:normAutofit fontScale="90000"/>
          </a:bodyPr>
          <a:lstStyle/>
          <a:p>
            <a:r>
              <a:rPr lang="en-US" b="1" dirty="0"/>
              <a:t>SCL COMPTENCIES</a:t>
            </a:r>
          </a:p>
        </p:txBody>
      </p:sp>
      <p:pic>
        <p:nvPicPr>
          <p:cNvPr id="8" name="Picture 7">
            <a:extLst>
              <a:ext uri="{FF2B5EF4-FFF2-40B4-BE49-F238E27FC236}">
                <a16:creationId xmlns:a16="http://schemas.microsoft.com/office/drawing/2014/main" id="{DF77AA32-DEEA-A344-3BCD-2197B058E6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0690" y="2591579"/>
            <a:ext cx="3560885" cy="2215531"/>
          </a:xfrm>
          <a:prstGeom prst="rect">
            <a:avLst/>
          </a:prstGeom>
        </p:spPr>
      </p:pic>
      <p:graphicFrame>
        <p:nvGraphicFramePr>
          <p:cNvPr id="5" name="Diagram 4">
            <a:extLst>
              <a:ext uri="{FF2B5EF4-FFF2-40B4-BE49-F238E27FC236}">
                <a16:creationId xmlns:a16="http://schemas.microsoft.com/office/drawing/2014/main" id="{8D622B78-3228-0EE2-C584-67351CA5E1C9}"/>
              </a:ext>
            </a:extLst>
          </p:cNvPr>
          <p:cNvGraphicFramePr/>
          <p:nvPr>
            <p:extLst>
              <p:ext uri="{D42A27DB-BD31-4B8C-83A1-F6EECF244321}">
                <p14:modId xmlns:p14="http://schemas.microsoft.com/office/powerpoint/2010/main" val="1516487289"/>
              </p:ext>
            </p:extLst>
          </p:nvPr>
        </p:nvGraphicFramePr>
        <p:xfrm>
          <a:off x="3876427" y="1542357"/>
          <a:ext cx="8128000" cy="405455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Slide Number Placeholder 1">
            <a:extLst>
              <a:ext uri="{FF2B5EF4-FFF2-40B4-BE49-F238E27FC236}">
                <a16:creationId xmlns:a16="http://schemas.microsoft.com/office/drawing/2014/main" id="{B20B5BC6-CF97-8755-CAD9-941EB8EE9C78}"/>
              </a:ext>
            </a:extLst>
          </p:cNvPr>
          <p:cNvSpPr>
            <a:spLocks noGrp="1"/>
          </p:cNvSpPr>
          <p:nvPr>
            <p:ph type="sldNum" sz="quarter" idx="12"/>
          </p:nvPr>
        </p:nvSpPr>
        <p:spPr>
          <a:xfrm>
            <a:off x="9345867" y="631991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28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6A76395-65C6-40C6-B0F2-3F72B3156A66}" type="slidenum">
              <a:rPr lang="en-US" smtClean="0"/>
              <a:pPr/>
              <a:t>13</a:t>
            </a:fld>
            <a:endParaRPr lang="en-US" dirty="0"/>
          </a:p>
        </p:txBody>
      </p:sp>
    </p:spTree>
    <p:extLst>
      <p:ext uri="{BB962C8B-B14F-4D97-AF65-F5344CB8AC3E}">
        <p14:creationId xmlns:p14="http://schemas.microsoft.com/office/powerpoint/2010/main" val="27515457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01F50AD0-35A0-9579-EE46-8ADBA1C548E0}"/>
              </a:ext>
            </a:extLst>
          </p:cNvPr>
          <p:cNvGraphicFramePr/>
          <p:nvPr>
            <p:extLst>
              <p:ext uri="{D42A27DB-BD31-4B8C-83A1-F6EECF244321}">
                <p14:modId xmlns:p14="http://schemas.microsoft.com/office/powerpoint/2010/main" val="2180773960"/>
              </p:ext>
            </p:extLst>
          </p:nvPr>
        </p:nvGraphicFramePr>
        <p:xfrm>
          <a:off x="831850" y="1687595"/>
          <a:ext cx="10515600" cy="44020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a:extLst>
              <a:ext uri="{FF2B5EF4-FFF2-40B4-BE49-F238E27FC236}">
                <a16:creationId xmlns:a16="http://schemas.microsoft.com/office/drawing/2014/main" id="{6A83B4A1-D52D-7BA1-BDFB-AF90A60224B5}"/>
              </a:ext>
            </a:extLst>
          </p:cNvPr>
          <p:cNvSpPr>
            <a:spLocks noGrp="1"/>
          </p:cNvSpPr>
          <p:nvPr>
            <p:ph type="title"/>
          </p:nvPr>
        </p:nvSpPr>
        <p:spPr>
          <a:xfrm>
            <a:off x="838200" y="363795"/>
            <a:ext cx="10515600" cy="939490"/>
          </a:xfrm>
        </p:spPr>
        <p:txBody>
          <a:bodyPr>
            <a:noAutofit/>
          </a:bodyPr>
          <a:lstStyle/>
          <a:p>
            <a:r>
              <a:rPr lang="en-US" sz="3200" b="1" dirty="0"/>
              <a:t>Steps to Integrate SCL Competences into Curriculum Development</a:t>
            </a:r>
            <a:endParaRPr lang="en-US" sz="3200" dirty="0"/>
          </a:p>
        </p:txBody>
      </p:sp>
    </p:spTree>
    <p:extLst>
      <p:ext uri="{BB962C8B-B14F-4D97-AF65-F5344CB8AC3E}">
        <p14:creationId xmlns:p14="http://schemas.microsoft.com/office/powerpoint/2010/main" val="37878811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B7F78-749B-50C0-647F-CF53A525A32D}"/>
            </a:ext>
          </a:extLst>
        </p:cNvPr>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10E44B2F-E85A-078D-4F52-4817320F3E90}"/>
              </a:ext>
            </a:extLst>
          </p:cNvPr>
          <p:cNvGraphicFramePr/>
          <p:nvPr>
            <p:extLst>
              <p:ext uri="{D42A27DB-BD31-4B8C-83A1-F6EECF244321}">
                <p14:modId xmlns:p14="http://schemas.microsoft.com/office/powerpoint/2010/main" val="2559952416"/>
              </p:ext>
            </p:extLst>
          </p:nvPr>
        </p:nvGraphicFramePr>
        <p:xfrm>
          <a:off x="831850" y="1687595"/>
          <a:ext cx="10671892" cy="41822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a:extLst>
              <a:ext uri="{FF2B5EF4-FFF2-40B4-BE49-F238E27FC236}">
                <a16:creationId xmlns:a16="http://schemas.microsoft.com/office/drawing/2014/main" id="{CA1BB93C-FBCB-6673-D12A-B9BDDB186C8E}"/>
              </a:ext>
            </a:extLst>
          </p:cNvPr>
          <p:cNvSpPr>
            <a:spLocks noGrp="1"/>
          </p:cNvSpPr>
          <p:nvPr>
            <p:ph type="title"/>
          </p:nvPr>
        </p:nvSpPr>
        <p:spPr>
          <a:xfrm>
            <a:off x="838200" y="363795"/>
            <a:ext cx="10515600" cy="939490"/>
          </a:xfrm>
        </p:spPr>
        <p:txBody>
          <a:bodyPr>
            <a:noAutofit/>
          </a:bodyPr>
          <a:lstStyle/>
          <a:p>
            <a:r>
              <a:rPr lang="en-US" sz="3200" b="1" dirty="0"/>
              <a:t>Steps to Integrate SCL Competences into Curriculum Development</a:t>
            </a:r>
            <a:endParaRPr lang="en-US" sz="3200" dirty="0"/>
          </a:p>
        </p:txBody>
      </p:sp>
    </p:spTree>
    <p:extLst>
      <p:ext uri="{BB962C8B-B14F-4D97-AF65-F5344CB8AC3E}">
        <p14:creationId xmlns:p14="http://schemas.microsoft.com/office/powerpoint/2010/main" val="9642129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7D3A9E-A8D0-66BD-F631-F74DFDC095C2}"/>
            </a:ext>
          </a:extLst>
        </p:cNvPr>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47C52947-BDA8-5AA9-3351-91E92A6028F1}"/>
              </a:ext>
            </a:extLst>
          </p:cNvPr>
          <p:cNvGraphicFramePr/>
          <p:nvPr>
            <p:extLst>
              <p:ext uri="{D42A27DB-BD31-4B8C-83A1-F6EECF244321}">
                <p14:modId xmlns:p14="http://schemas.microsoft.com/office/powerpoint/2010/main" val="3352865399"/>
              </p:ext>
            </p:extLst>
          </p:nvPr>
        </p:nvGraphicFramePr>
        <p:xfrm>
          <a:off x="831850" y="1687595"/>
          <a:ext cx="10671892" cy="41822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a:extLst>
              <a:ext uri="{FF2B5EF4-FFF2-40B4-BE49-F238E27FC236}">
                <a16:creationId xmlns:a16="http://schemas.microsoft.com/office/drawing/2014/main" id="{B423A78C-898F-C92A-45DF-BCE0BD27019D}"/>
              </a:ext>
            </a:extLst>
          </p:cNvPr>
          <p:cNvSpPr>
            <a:spLocks noGrp="1"/>
          </p:cNvSpPr>
          <p:nvPr>
            <p:ph type="title"/>
          </p:nvPr>
        </p:nvSpPr>
        <p:spPr>
          <a:xfrm>
            <a:off x="838200" y="363795"/>
            <a:ext cx="10515600" cy="939490"/>
          </a:xfrm>
        </p:spPr>
        <p:txBody>
          <a:bodyPr>
            <a:noAutofit/>
          </a:bodyPr>
          <a:lstStyle/>
          <a:p>
            <a:r>
              <a:rPr lang="en-US" sz="3200" b="1" dirty="0"/>
              <a:t>Steps to Integrate SCL Competences into Curriculum Development</a:t>
            </a:r>
            <a:endParaRPr lang="en-US" sz="3200" dirty="0"/>
          </a:p>
        </p:txBody>
      </p:sp>
    </p:spTree>
    <p:extLst>
      <p:ext uri="{BB962C8B-B14F-4D97-AF65-F5344CB8AC3E}">
        <p14:creationId xmlns:p14="http://schemas.microsoft.com/office/powerpoint/2010/main" val="3582529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endParaRPr lang="en-US" dirty="0"/>
          </a:p>
        </p:txBody>
      </p:sp>
      <p:sp>
        <p:nvSpPr>
          <p:cNvPr id="3" name="Title 2"/>
          <p:cNvSpPr>
            <a:spLocks noGrp="1"/>
          </p:cNvSpPr>
          <p:nvPr>
            <p:ph type="title"/>
          </p:nvPr>
        </p:nvSpPr>
        <p:spPr>
          <a:xfrm>
            <a:off x="240031" y="410792"/>
            <a:ext cx="10515600" cy="754833"/>
          </a:xfrm>
        </p:spPr>
        <p:txBody>
          <a:bodyPr/>
          <a:lstStyle/>
          <a:p>
            <a:r>
              <a:rPr lang="en-US" b="1" dirty="0"/>
              <a:t>Courses </a:t>
            </a:r>
            <a:r>
              <a:rPr lang="en-US" dirty="0"/>
              <a:t> </a:t>
            </a:r>
          </a:p>
        </p:txBody>
      </p:sp>
      <p:graphicFrame>
        <p:nvGraphicFramePr>
          <p:cNvPr id="4" name="Table 3"/>
          <p:cNvGraphicFramePr>
            <a:graphicFrameLocks noGrp="1"/>
          </p:cNvGraphicFramePr>
          <p:nvPr/>
        </p:nvGraphicFramePr>
        <p:xfrm>
          <a:off x="240031" y="1339615"/>
          <a:ext cx="11647170" cy="5343524"/>
        </p:xfrm>
        <a:graphic>
          <a:graphicData uri="http://schemas.openxmlformats.org/drawingml/2006/table">
            <a:tbl>
              <a:tblPr firstRow="1" bandRow="1">
                <a:tableStyleId>{5C22544A-7EE6-4342-B048-85BDC9FD1C3A}</a:tableStyleId>
              </a:tblPr>
              <a:tblGrid>
                <a:gridCol w="3882390">
                  <a:extLst>
                    <a:ext uri="{9D8B030D-6E8A-4147-A177-3AD203B41FA5}">
                      <a16:colId xmlns:a16="http://schemas.microsoft.com/office/drawing/2014/main" val="2643024462"/>
                    </a:ext>
                  </a:extLst>
                </a:gridCol>
                <a:gridCol w="3882390">
                  <a:extLst>
                    <a:ext uri="{9D8B030D-6E8A-4147-A177-3AD203B41FA5}">
                      <a16:colId xmlns:a16="http://schemas.microsoft.com/office/drawing/2014/main" val="1832078037"/>
                    </a:ext>
                  </a:extLst>
                </a:gridCol>
                <a:gridCol w="3882390">
                  <a:extLst>
                    <a:ext uri="{9D8B030D-6E8A-4147-A177-3AD203B41FA5}">
                      <a16:colId xmlns:a16="http://schemas.microsoft.com/office/drawing/2014/main" val="3577783460"/>
                    </a:ext>
                  </a:extLst>
                </a:gridCol>
              </a:tblGrid>
              <a:tr h="651621">
                <a:tc>
                  <a:txBody>
                    <a:bodyPr/>
                    <a:lstStyle/>
                    <a:p>
                      <a:r>
                        <a:rPr lang="en-US" sz="2000" dirty="0">
                          <a:solidFill>
                            <a:schemeClr val="tx1"/>
                          </a:solidFill>
                        </a:rPr>
                        <a:t>Some</a:t>
                      </a:r>
                      <a:r>
                        <a:rPr lang="en-US" sz="2000" baseline="0" dirty="0">
                          <a:solidFill>
                            <a:schemeClr val="tx1"/>
                          </a:solidFill>
                        </a:rPr>
                        <a:t> </a:t>
                      </a:r>
                      <a:r>
                        <a:rPr lang="en-US" sz="2000" dirty="0">
                          <a:solidFill>
                            <a:schemeClr val="tx1"/>
                          </a:solidFill>
                        </a:rPr>
                        <a:t>Existing Courses </a:t>
                      </a:r>
                    </a:p>
                  </a:txBody>
                  <a:tcPr/>
                </a:tc>
                <a:tc>
                  <a:txBody>
                    <a:bodyPr/>
                    <a:lstStyle/>
                    <a:p>
                      <a:r>
                        <a:rPr lang="en-US" sz="2000" dirty="0">
                          <a:solidFill>
                            <a:srgbClr val="FF0000"/>
                          </a:solidFill>
                        </a:rPr>
                        <a:t>Some</a:t>
                      </a:r>
                      <a:r>
                        <a:rPr lang="en-US" sz="2000" baseline="0" dirty="0">
                          <a:solidFill>
                            <a:srgbClr val="FF0000"/>
                          </a:solidFill>
                        </a:rPr>
                        <a:t> </a:t>
                      </a:r>
                      <a:r>
                        <a:rPr lang="en-US" sz="2000" dirty="0">
                          <a:solidFill>
                            <a:srgbClr val="FF0000"/>
                          </a:solidFill>
                        </a:rPr>
                        <a:t>Newly Created Core Courses</a:t>
                      </a:r>
                    </a:p>
                  </a:txBody>
                  <a:tcPr/>
                </a:tc>
                <a:tc>
                  <a:txBody>
                    <a:bodyPr/>
                    <a:lstStyle/>
                    <a:p>
                      <a:r>
                        <a:rPr lang="en-US" sz="2000" dirty="0">
                          <a:solidFill>
                            <a:srgbClr val="FF0000"/>
                          </a:solidFill>
                        </a:rPr>
                        <a:t>Some</a:t>
                      </a:r>
                      <a:r>
                        <a:rPr lang="en-US" sz="2000" baseline="0" dirty="0">
                          <a:solidFill>
                            <a:srgbClr val="FF0000"/>
                          </a:solidFill>
                        </a:rPr>
                        <a:t> </a:t>
                      </a:r>
                      <a:r>
                        <a:rPr lang="en-US" sz="2000" dirty="0">
                          <a:solidFill>
                            <a:srgbClr val="FF0000"/>
                          </a:solidFill>
                        </a:rPr>
                        <a:t>Newly Created Elective</a:t>
                      </a:r>
                      <a:r>
                        <a:rPr lang="en-US" sz="2000" baseline="0" dirty="0">
                          <a:solidFill>
                            <a:srgbClr val="FF0000"/>
                          </a:solidFill>
                        </a:rPr>
                        <a:t> Course</a:t>
                      </a:r>
                      <a:endParaRPr lang="en-US" sz="2000" dirty="0">
                        <a:solidFill>
                          <a:srgbClr val="FF0000"/>
                        </a:solidFill>
                      </a:endParaRPr>
                    </a:p>
                  </a:txBody>
                  <a:tcPr/>
                </a:tc>
                <a:extLst>
                  <a:ext uri="{0D108BD9-81ED-4DB2-BD59-A6C34878D82A}">
                    <a16:rowId xmlns:a16="http://schemas.microsoft.com/office/drawing/2014/main" val="63518909"/>
                  </a:ext>
                </a:extLst>
              </a:tr>
              <a:tr h="594958">
                <a:tc>
                  <a:txBody>
                    <a:bodyPr/>
                    <a:lstStyle/>
                    <a:p>
                      <a:pPr marL="285750" indent="-285750">
                        <a:buFont typeface="Wingdings" panose="05000000000000000000" pitchFamily="2" charset="2"/>
                        <a:buChar char="ü"/>
                      </a:pPr>
                      <a:r>
                        <a:rPr lang="en-GB" sz="1800" kern="1200" dirty="0">
                          <a:solidFill>
                            <a:schemeClr val="dk1"/>
                          </a:solidFill>
                          <a:effectLst/>
                          <a:latin typeface="+mn-lt"/>
                          <a:ea typeface="+mn-ea"/>
                          <a:cs typeface="+mn-cs"/>
                        </a:rPr>
                        <a:t>RENG 161: Introduction to Energy Conversion </a:t>
                      </a:r>
                      <a:endParaRPr lang="en-US" dirty="0"/>
                    </a:p>
                  </a:txBody>
                  <a:tcPr/>
                </a:tc>
                <a:tc>
                  <a:txBody>
                    <a:bodyPr/>
                    <a:lstStyle/>
                    <a:p>
                      <a:pPr marL="285750" indent="-285750">
                        <a:buFont typeface="Wingdings" panose="05000000000000000000" pitchFamily="2" charset="2"/>
                        <a:buChar char="ü"/>
                      </a:pPr>
                      <a:r>
                        <a:rPr lang="en-GB" sz="1800" kern="1200" dirty="0">
                          <a:solidFill>
                            <a:schemeClr val="dk1"/>
                          </a:solidFill>
                          <a:effectLst/>
                          <a:latin typeface="+mn-lt"/>
                          <a:ea typeface="+mn-ea"/>
                          <a:cs typeface="+mn-cs"/>
                        </a:rPr>
                        <a:t>SENG 101: Introduction to Environmental Studies </a:t>
                      </a:r>
                      <a:endParaRPr lang="en-US" dirty="0"/>
                    </a:p>
                  </a:txBody>
                  <a:tcPr/>
                </a:tc>
                <a:tc>
                  <a:txBody>
                    <a:bodyPr/>
                    <a:lstStyle/>
                    <a:p>
                      <a:pPr marL="285750" indent="-285750">
                        <a:buFont typeface="Wingdings" panose="05000000000000000000" pitchFamily="2" charset="2"/>
                        <a:buChar char="ü"/>
                      </a:pPr>
                      <a:r>
                        <a:rPr lang="en-GB" sz="1800" kern="1200" dirty="0">
                          <a:solidFill>
                            <a:schemeClr val="dk1"/>
                          </a:solidFill>
                          <a:effectLst/>
                          <a:latin typeface="+mn-lt"/>
                          <a:ea typeface="+mn-ea"/>
                          <a:cs typeface="+mn-cs"/>
                        </a:rPr>
                        <a:t>RENG 312:</a:t>
                      </a:r>
                      <a:r>
                        <a:rPr lang="en-GB" sz="1800" kern="1200" baseline="0" dirty="0">
                          <a:solidFill>
                            <a:schemeClr val="dk1"/>
                          </a:solidFill>
                          <a:effectLst/>
                          <a:latin typeface="+mn-lt"/>
                          <a:ea typeface="+mn-ea"/>
                          <a:cs typeface="+mn-cs"/>
                        </a:rPr>
                        <a:t> </a:t>
                      </a:r>
                      <a:r>
                        <a:rPr lang="en-GB" sz="1800" kern="1200" dirty="0">
                          <a:solidFill>
                            <a:schemeClr val="dk1"/>
                          </a:solidFill>
                          <a:effectLst/>
                          <a:latin typeface="+mn-lt"/>
                          <a:ea typeface="+mn-ea"/>
                          <a:cs typeface="+mn-cs"/>
                        </a:rPr>
                        <a:t>Life Cycle Assessment (LCA) </a:t>
                      </a:r>
                      <a:endParaRPr lang="en-US" dirty="0"/>
                    </a:p>
                  </a:txBody>
                  <a:tcPr/>
                </a:tc>
                <a:extLst>
                  <a:ext uri="{0D108BD9-81ED-4DB2-BD59-A6C34878D82A}">
                    <a16:rowId xmlns:a16="http://schemas.microsoft.com/office/drawing/2014/main" val="2487809218"/>
                  </a:ext>
                </a:extLst>
              </a:tr>
              <a:tr h="594958">
                <a:tc>
                  <a:txBody>
                    <a:bodyPr/>
                    <a:lstStyle/>
                    <a:p>
                      <a:pPr marL="285750" indent="-285750">
                        <a:buFont typeface="Wingdings" panose="05000000000000000000" pitchFamily="2" charset="2"/>
                        <a:buChar char="ü"/>
                      </a:pPr>
                      <a:r>
                        <a:rPr lang="en-GB" sz="1800" kern="1200" dirty="0">
                          <a:solidFill>
                            <a:schemeClr val="dk1"/>
                          </a:solidFill>
                          <a:effectLst/>
                          <a:latin typeface="+mn-lt"/>
                          <a:ea typeface="+mn-ea"/>
                          <a:cs typeface="+mn-cs"/>
                        </a:rPr>
                        <a:t>RENG 152: Process Engineering Principles</a:t>
                      </a:r>
                      <a:endParaRPr lang="en-US" dirty="0"/>
                    </a:p>
                  </a:txBody>
                  <a:tcPr/>
                </a:tc>
                <a:tc>
                  <a:txBody>
                    <a:bodyPr/>
                    <a:lstStyle/>
                    <a:p>
                      <a:pPr marL="285750" indent="-285750">
                        <a:buFont typeface="Wingdings" panose="05000000000000000000" pitchFamily="2" charset="2"/>
                        <a:buChar char="ü"/>
                      </a:pPr>
                      <a:r>
                        <a:rPr lang="en-GB" sz="1800" kern="1200" dirty="0">
                          <a:solidFill>
                            <a:schemeClr val="dk1"/>
                          </a:solidFill>
                          <a:effectLst/>
                          <a:latin typeface="+mn-lt"/>
                          <a:ea typeface="+mn-ea"/>
                          <a:cs typeface="+mn-cs"/>
                        </a:rPr>
                        <a:t> Energy Project 1-6</a:t>
                      </a:r>
                      <a:endParaRPr lang="en-US" dirty="0"/>
                    </a:p>
                  </a:txBody>
                  <a:tcPr/>
                </a:tc>
                <a:tc>
                  <a:txBody>
                    <a:bodyPr/>
                    <a:lstStyle/>
                    <a:p>
                      <a:pPr marL="285750" indent="-285750">
                        <a:buFont typeface="Wingdings" panose="05000000000000000000" pitchFamily="2" charset="2"/>
                        <a:buChar char="ü"/>
                      </a:pPr>
                      <a:r>
                        <a:rPr lang="en-US" dirty="0"/>
                        <a:t>RENG 465:</a:t>
                      </a:r>
                      <a:r>
                        <a:rPr lang="en-US" baseline="0" dirty="0"/>
                        <a:t> </a:t>
                      </a:r>
                      <a:r>
                        <a:rPr lang="en-US" dirty="0"/>
                        <a:t>Sustainability of Energy Systems </a:t>
                      </a:r>
                    </a:p>
                  </a:txBody>
                  <a:tcPr/>
                </a:tc>
                <a:extLst>
                  <a:ext uri="{0D108BD9-81ED-4DB2-BD59-A6C34878D82A}">
                    <a16:rowId xmlns:a16="http://schemas.microsoft.com/office/drawing/2014/main" val="1019264603"/>
                  </a:ext>
                </a:extLst>
              </a:tr>
              <a:tr h="849940">
                <a:tc>
                  <a:txBody>
                    <a:bodyPr/>
                    <a:lstStyle/>
                    <a:p>
                      <a:pPr marL="285750" indent="-285750">
                        <a:buFont typeface="Wingdings" panose="05000000000000000000" pitchFamily="2" charset="2"/>
                        <a:buChar char="ü"/>
                      </a:pPr>
                      <a:r>
                        <a:rPr lang="en-GB" sz="1800" kern="1200" dirty="0">
                          <a:solidFill>
                            <a:schemeClr val="dk1"/>
                          </a:solidFill>
                          <a:effectLst/>
                          <a:latin typeface="+mn-lt"/>
                          <a:ea typeface="+mn-ea"/>
                          <a:cs typeface="+mn-cs"/>
                        </a:rPr>
                        <a:t>UENR 110: Ghanaian and African Studies (University wide</a:t>
                      </a:r>
                      <a:r>
                        <a:rPr lang="en-GB" sz="1800" kern="1200" baseline="0" dirty="0">
                          <a:solidFill>
                            <a:schemeClr val="dk1"/>
                          </a:solidFill>
                          <a:effectLst/>
                          <a:latin typeface="+mn-lt"/>
                          <a:ea typeface="+mn-ea"/>
                          <a:cs typeface="+mn-cs"/>
                        </a:rPr>
                        <a:t> course)</a:t>
                      </a:r>
                      <a:endParaRPr lang="en-US" dirty="0"/>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GB" sz="1800" b="0" kern="1200" dirty="0">
                          <a:solidFill>
                            <a:schemeClr val="dk1"/>
                          </a:solidFill>
                          <a:effectLst/>
                          <a:latin typeface="+mn-lt"/>
                          <a:ea typeface="+mn-ea"/>
                          <a:cs typeface="+mn-cs"/>
                        </a:rPr>
                        <a:t>RENG 356: Energy Economics, Policy and Markets (2 credits)</a:t>
                      </a:r>
                      <a:endParaRPr lang="en-US" sz="1800" b="0" kern="1200" dirty="0">
                        <a:solidFill>
                          <a:schemeClr val="dk1"/>
                        </a:solidFill>
                        <a:effectLst/>
                        <a:latin typeface="+mn-lt"/>
                        <a:ea typeface="+mn-ea"/>
                        <a:cs typeface="+mn-cs"/>
                      </a:endParaRPr>
                    </a:p>
                    <a:p>
                      <a:pPr marL="285750" indent="-285750">
                        <a:buFont typeface="Wingdings" panose="05000000000000000000" pitchFamily="2" charset="2"/>
                        <a:buChar char="ü"/>
                      </a:pPr>
                      <a:endParaRPr lang="en-US" dirty="0"/>
                    </a:p>
                  </a:txBody>
                  <a:tcPr/>
                </a:tc>
                <a:tc>
                  <a:txBody>
                    <a:bodyPr/>
                    <a:lstStyle/>
                    <a:p>
                      <a:endParaRPr lang="en-US"/>
                    </a:p>
                  </a:txBody>
                  <a:tcPr/>
                </a:tc>
                <a:extLst>
                  <a:ext uri="{0D108BD9-81ED-4DB2-BD59-A6C34878D82A}">
                    <a16:rowId xmlns:a16="http://schemas.microsoft.com/office/drawing/2014/main" val="2761776899"/>
                  </a:ext>
                </a:extLst>
              </a:tr>
              <a:tr h="594958">
                <a:tc>
                  <a:txBody>
                    <a:bodyPr/>
                    <a:lstStyle/>
                    <a:p>
                      <a:pPr marL="285750" indent="-285750">
                        <a:buFont typeface="Wingdings" panose="05000000000000000000" pitchFamily="2" charset="2"/>
                        <a:buChar char="ü"/>
                      </a:pPr>
                      <a:r>
                        <a:rPr lang="en-GB" sz="1800" kern="1200" dirty="0">
                          <a:solidFill>
                            <a:schemeClr val="dk1"/>
                          </a:solidFill>
                          <a:effectLst/>
                          <a:latin typeface="+mn-lt"/>
                          <a:ea typeface="+mn-ea"/>
                          <a:cs typeface="+mn-cs"/>
                        </a:rPr>
                        <a:t>RENG 457: Hydropower Systems and Design </a:t>
                      </a:r>
                      <a:endParaRPr lang="en-US" dirty="0"/>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GB" sz="1800" kern="1200" dirty="0">
                          <a:solidFill>
                            <a:schemeClr val="dk1"/>
                          </a:solidFill>
                          <a:effectLst/>
                          <a:latin typeface="+mn-lt"/>
                          <a:ea typeface="+mn-ea"/>
                          <a:cs typeface="+mn-cs"/>
                        </a:rPr>
                        <a:t>RENG 272: Energy Storage Systems </a:t>
                      </a:r>
                      <a:endParaRPr lang="en-US" dirty="0"/>
                    </a:p>
                  </a:txBody>
                  <a:tcPr/>
                </a:tc>
                <a:tc>
                  <a:txBody>
                    <a:bodyPr/>
                    <a:lstStyle/>
                    <a:p>
                      <a:endParaRPr lang="en-US"/>
                    </a:p>
                  </a:txBody>
                  <a:tcPr/>
                </a:tc>
                <a:extLst>
                  <a:ext uri="{0D108BD9-81ED-4DB2-BD59-A6C34878D82A}">
                    <a16:rowId xmlns:a16="http://schemas.microsoft.com/office/drawing/2014/main" val="2254759808"/>
                  </a:ext>
                </a:extLst>
              </a:tr>
              <a:tr h="594958">
                <a:tc>
                  <a:txBody>
                    <a:bodyPr/>
                    <a:lstStyle/>
                    <a:p>
                      <a:pPr marL="285750" indent="-285750">
                        <a:buFont typeface="Wingdings" panose="05000000000000000000" pitchFamily="2" charset="2"/>
                        <a:buChar char="ü"/>
                      </a:pPr>
                      <a:r>
                        <a:rPr lang="en-GB" sz="1800" kern="1200" dirty="0">
                          <a:solidFill>
                            <a:schemeClr val="dk1"/>
                          </a:solidFill>
                          <a:effectLst/>
                          <a:latin typeface="+mn-lt"/>
                          <a:ea typeface="+mn-ea"/>
                          <a:cs typeface="+mn-cs"/>
                        </a:rPr>
                        <a:t>RENG 461: Bioenergy Systems and Design </a:t>
                      </a:r>
                      <a:endParaRPr lang="en-US" dirty="0"/>
                    </a:p>
                  </a:txBody>
                  <a:tcPr/>
                </a:tc>
                <a:tc>
                  <a:txBody>
                    <a:bodyPr/>
                    <a:lstStyle/>
                    <a:p>
                      <a:pPr marL="285750" indent="-285750">
                        <a:buFont typeface="Wingdings" panose="05000000000000000000" pitchFamily="2" charset="2"/>
                        <a:buChar char="ü"/>
                      </a:pPr>
                      <a:endParaRPr lang="en-US" dirty="0"/>
                    </a:p>
                  </a:txBody>
                  <a:tcPr/>
                </a:tc>
                <a:tc>
                  <a:txBody>
                    <a:bodyPr/>
                    <a:lstStyle/>
                    <a:p>
                      <a:endParaRPr lang="en-US" dirty="0"/>
                    </a:p>
                  </a:txBody>
                  <a:tcPr/>
                </a:tc>
                <a:extLst>
                  <a:ext uri="{0D108BD9-81ED-4DB2-BD59-A6C34878D82A}">
                    <a16:rowId xmlns:a16="http://schemas.microsoft.com/office/drawing/2014/main" val="3169829774"/>
                  </a:ext>
                </a:extLst>
              </a:tr>
              <a:tr h="594958">
                <a:tc>
                  <a:txBody>
                    <a:bodyPr/>
                    <a:lstStyle/>
                    <a:p>
                      <a:pPr marL="285750" indent="-285750">
                        <a:buFont typeface="Wingdings" panose="05000000000000000000" pitchFamily="2" charset="2"/>
                        <a:buChar char="ü"/>
                      </a:pPr>
                      <a:r>
                        <a:rPr lang="en-GB" sz="1800" kern="1200" dirty="0">
                          <a:solidFill>
                            <a:schemeClr val="dk1"/>
                          </a:solidFill>
                          <a:effectLst/>
                          <a:latin typeface="+mn-lt"/>
                          <a:ea typeface="+mn-ea"/>
                          <a:cs typeface="+mn-cs"/>
                        </a:rPr>
                        <a:t>RENG 458: Energy and the Built Environment </a:t>
                      </a:r>
                      <a:endParaRPr lang="en-US" dirty="0"/>
                    </a:p>
                  </a:txBody>
                  <a:tcPr/>
                </a:tc>
                <a:tc>
                  <a:txBody>
                    <a:bodyPr/>
                    <a:lstStyle/>
                    <a:p>
                      <a:endParaRPr lang="en-US" dirty="0"/>
                    </a:p>
                  </a:txBody>
                  <a:tcPr/>
                </a:tc>
                <a:tc>
                  <a:txBody>
                    <a:bodyPr/>
                    <a:lstStyle/>
                    <a:p>
                      <a:endParaRPr lang="en-US"/>
                    </a:p>
                  </a:txBody>
                  <a:tcPr/>
                </a:tc>
                <a:extLst>
                  <a:ext uri="{0D108BD9-81ED-4DB2-BD59-A6C34878D82A}">
                    <a16:rowId xmlns:a16="http://schemas.microsoft.com/office/drawing/2014/main" val="2104705954"/>
                  </a:ext>
                </a:extLst>
              </a:tr>
              <a:tr h="527684">
                <a:tc>
                  <a:txBody>
                    <a:bodyPr/>
                    <a:lstStyle/>
                    <a:p>
                      <a:endParaRPr lang="en-US"/>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471405163"/>
                  </a:ext>
                </a:extLst>
              </a:tr>
            </a:tbl>
          </a:graphicData>
        </a:graphic>
      </p:graphicFrame>
    </p:spTree>
    <p:extLst>
      <p:ext uri="{BB962C8B-B14F-4D97-AF65-F5344CB8AC3E}">
        <p14:creationId xmlns:p14="http://schemas.microsoft.com/office/powerpoint/2010/main" val="3362130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3477079" y="5247223"/>
            <a:ext cx="8295822" cy="754833"/>
          </a:xfrm>
        </p:spPr>
        <p:txBody>
          <a:bodyPr>
            <a:normAutofit/>
          </a:bodyPr>
          <a:lstStyle/>
          <a:p>
            <a:r>
              <a:rPr lang="en-US" sz="4400" b="1" dirty="0">
                <a:solidFill>
                  <a:schemeClr val="tx1"/>
                </a:solidFill>
              </a:rPr>
              <a:t>Key Findings and Challenges</a:t>
            </a:r>
            <a:r>
              <a:rPr lang="en-US" sz="4400" dirty="0">
                <a:solidFill>
                  <a:schemeClr val="tx1"/>
                </a:solidFill>
              </a:rPr>
              <a:t> </a:t>
            </a:r>
          </a:p>
        </p:txBody>
      </p:sp>
    </p:spTree>
    <p:extLst>
      <p:ext uri="{BB962C8B-B14F-4D97-AF65-F5344CB8AC3E}">
        <p14:creationId xmlns:p14="http://schemas.microsoft.com/office/powerpoint/2010/main" val="37481274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B2801B7-6569-647C-57AA-F387E429A70B}"/>
              </a:ext>
            </a:extLst>
          </p:cNvPr>
          <p:cNvSpPr>
            <a:spLocks noGrp="1"/>
          </p:cNvSpPr>
          <p:nvPr>
            <p:ph type="title"/>
          </p:nvPr>
        </p:nvSpPr>
        <p:spPr>
          <a:xfrm>
            <a:off x="1236027" y="521877"/>
            <a:ext cx="10515600" cy="430545"/>
          </a:xfrm>
        </p:spPr>
        <p:txBody>
          <a:bodyPr>
            <a:normAutofit fontScale="90000"/>
          </a:bodyPr>
          <a:lstStyle/>
          <a:p>
            <a:r>
              <a:rPr lang="en-GB" dirty="0"/>
              <a:t>Learning Outcomes of the Curriculum</a:t>
            </a:r>
          </a:p>
        </p:txBody>
      </p:sp>
      <p:grpSp>
        <p:nvGrpSpPr>
          <p:cNvPr id="4" name="Group 3">
            <a:extLst>
              <a:ext uri="{FF2B5EF4-FFF2-40B4-BE49-F238E27FC236}">
                <a16:creationId xmlns:a16="http://schemas.microsoft.com/office/drawing/2014/main" id="{C9754FD4-AF1E-49FD-EA63-9FB458956324}"/>
              </a:ext>
            </a:extLst>
          </p:cNvPr>
          <p:cNvGrpSpPr/>
          <p:nvPr/>
        </p:nvGrpSpPr>
        <p:grpSpPr>
          <a:xfrm>
            <a:off x="137160" y="1279483"/>
            <a:ext cx="11871960" cy="4960216"/>
            <a:chOff x="741484" y="948892"/>
            <a:chExt cx="11027728" cy="4960216"/>
          </a:xfrm>
        </p:grpSpPr>
        <p:sp>
          <p:nvSpPr>
            <p:cNvPr id="5" name="Freeform: Shape 4">
              <a:extLst>
                <a:ext uri="{FF2B5EF4-FFF2-40B4-BE49-F238E27FC236}">
                  <a16:creationId xmlns:a16="http://schemas.microsoft.com/office/drawing/2014/main" id="{4A21B05E-D1CD-393B-B963-1DE42272C94D}"/>
                </a:ext>
              </a:extLst>
            </p:cNvPr>
            <p:cNvSpPr/>
            <p:nvPr/>
          </p:nvSpPr>
          <p:spPr>
            <a:xfrm>
              <a:off x="838199" y="948892"/>
              <a:ext cx="10931013" cy="608400"/>
            </a:xfrm>
            <a:custGeom>
              <a:avLst/>
              <a:gdLst>
                <a:gd name="connsiteX0" fmla="*/ 0 w 10931013"/>
                <a:gd name="connsiteY0" fmla="*/ 101402 h 608400"/>
                <a:gd name="connsiteX1" fmla="*/ 101402 w 10931013"/>
                <a:gd name="connsiteY1" fmla="*/ 0 h 608400"/>
                <a:gd name="connsiteX2" fmla="*/ 10829611 w 10931013"/>
                <a:gd name="connsiteY2" fmla="*/ 0 h 608400"/>
                <a:gd name="connsiteX3" fmla="*/ 10931013 w 10931013"/>
                <a:gd name="connsiteY3" fmla="*/ 101402 h 608400"/>
                <a:gd name="connsiteX4" fmla="*/ 10931013 w 10931013"/>
                <a:gd name="connsiteY4" fmla="*/ 506998 h 608400"/>
                <a:gd name="connsiteX5" fmla="*/ 10829611 w 10931013"/>
                <a:gd name="connsiteY5" fmla="*/ 608400 h 608400"/>
                <a:gd name="connsiteX6" fmla="*/ 101402 w 10931013"/>
                <a:gd name="connsiteY6" fmla="*/ 608400 h 608400"/>
                <a:gd name="connsiteX7" fmla="*/ 0 w 10931013"/>
                <a:gd name="connsiteY7" fmla="*/ 506998 h 608400"/>
                <a:gd name="connsiteX8" fmla="*/ 0 w 10931013"/>
                <a:gd name="connsiteY8" fmla="*/ 101402 h 608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31013" h="608400">
                  <a:moveTo>
                    <a:pt x="0" y="101402"/>
                  </a:moveTo>
                  <a:cubicBezTo>
                    <a:pt x="0" y="45399"/>
                    <a:pt x="45399" y="0"/>
                    <a:pt x="101402" y="0"/>
                  </a:cubicBezTo>
                  <a:lnTo>
                    <a:pt x="10829611" y="0"/>
                  </a:lnTo>
                  <a:cubicBezTo>
                    <a:pt x="10885614" y="0"/>
                    <a:pt x="10931013" y="45399"/>
                    <a:pt x="10931013" y="101402"/>
                  </a:cubicBezTo>
                  <a:lnTo>
                    <a:pt x="10931013" y="506998"/>
                  </a:lnTo>
                  <a:cubicBezTo>
                    <a:pt x="10931013" y="563001"/>
                    <a:pt x="10885614" y="608400"/>
                    <a:pt x="10829611" y="608400"/>
                  </a:cubicBezTo>
                  <a:lnTo>
                    <a:pt x="101402" y="608400"/>
                  </a:lnTo>
                  <a:cubicBezTo>
                    <a:pt x="45399" y="608400"/>
                    <a:pt x="0" y="563001"/>
                    <a:pt x="0" y="506998"/>
                  </a:cubicBezTo>
                  <a:lnTo>
                    <a:pt x="0" y="101402"/>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8760" tIns="128760" rIns="128760" bIns="128760" numCol="1" spcCol="1270" anchor="ctr" anchorCtr="0">
              <a:noAutofit/>
            </a:bodyPr>
            <a:lstStyle/>
            <a:p>
              <a:pPr marL="0" lvl="0" indent="0" algn="l" defTabSz="1155700">
                <a:lnSpc>
                  <a:spcPct val="90000"/>
                </a:lnSpc>
                <a:spcBef>
                  <a:spcPct val="0"/>
                </a:spcBef>
                <a:spcAft>
                  <a:spcPct val="35000"/>
                </a:spcAft>
                <a:buNone/>
              </a:pPr>
              <a:r>
                <a:rPr lang="en-GB" sz="2600" kern="1200" dirty="0"/>
                <a:t>Knowledge </a:t>
              </a:r>
            </a:p>
          </p:txBody>
        </p:sp>
        <p:sp>
          <p:nvSpPr>
            <p:cNvPr id="6" name="Freeform: Shape 5">
              <a:extLst>
                <a:ext uri="{FF2B5EF4-FFF2-40B4-BE49-F238E27FC236}">
                  <a16:creationId xmlns:a16="http://schemas.microsoft.com/office/drawing/2014/main" id="{841B91C2-B0E3-7CEA-B62F-8264B947ADF0}"/>
                </a:ext>
              </a:extLst>
            </p:cNvPr>
            <p:cNvSpPr/>
            <p:nvPr/>
          </p:nvSpPr>
          <p:spPr>
            <a:xfrm>
              <a:off x="838199" y="1557292"/>
              <a:ext cx="10931013" cy="914940"/>
            </a:xfrm>
            <a:custGeom>
              <a:avLst/>
              <a:gdLst>
                <a:gd name="connsiteX0" fmla="*/ 0 w 10931013"/>
                <a:gd name="connsiteY0" fmla="*/ 0 h 914940"/>
                <a:gd name="connsiteX1" fmla="*/ 10931013 w 10931013"/>
                <a:gd name="connsiteY1" fmla="*/ 0 h 914940"/>
                <a:gd name="connsiteX2" fmla="*/ 10931013 w 10931013"/>
                <a:gd name="connsiteY2" fmla="*/ 914940 h 914940"/>
                <a:gd name="connsiteX3" fmla="*/ 0 w 10931013"/>
                <a:gd name="connsiteY3" fmla="*/ 914940 h 914940"/>
                <a:gd name="connsiteX4" fmla="*/ 0 w 10931013"/>
                <a:gd name="connsiteY4" fmla="*/ 0 h 914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31013" h="914940">
                  <a:moveTo>
                    <a:pt x="0" y="0"/>
                  </a:moveTo>
                  <a:lnTo>
                    <a:pt x="10931013" y="0"/>
                  </a:lnTo>
                  <a:lnTo>
                    <a:pt x="10931013" y="914940"/>
                  </a:lnTo>
                  <a:lnTo>
                    <a:pt x="0" y="91494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47060" tIns="33020" rIns="184912" bIns="33020" numCol="1" spcCol="1270" anchor="t" anchorCtr="0">
              <a:noAutofit/>
            </a:bodyPr>
            <a:lstStyle/>
            <a:p>
              <a:pPr marL="228600" lvl="1" indent="-228600" algn="l" defTabSz="889000">
                <a:lnSpc>
                  <a:spcPct val="90000"/>
                </a:lnSpc>
                <a:spcBef>
                  <a:spcPct val="0"/>
                </a:spcBef>
                <a:spcAft>
                  <a:spcPct val="20000"/>
                </a:spcAft>
                <a:buChar char="•"/>
              </a:pPr>
              <a:r>
                <a:rPr lang="en-GB" sz="2000" kern="1200" dirty="0"/>
                <a:t>Explain the different RE resources and their respective advantages and disadvantages</a:t>
              </a:r>
            </a:p>
            <a:p>
              <a:pPr marL="228600" lvl="1" indent="-228600" algn="l" defTabSz="889000">
                <a:lnSpc>
                  <a:spcPct val="90000"/>
                </a:lnSpc>
                <a:spcBef>
                  <a:spcPct val="0"/>
                </a:spcBef>
                <a:spcAft>
                  <a:spcPct val="20000"/>
                </a:spcAft>
                <a:buChar char="•"/>
              </a:pPr>
              <a:r>
                <a:rPr lang="en-GB" sz="2000" kern="1200" dirty="0"/>
                <a:t>Discuss the concepts of EE and how they are affected by socio-technical strategies and policy.</a:t>
              </a:r>
            </a:p>
          </p:txBody>
        </p:sp>
        <p:sp>
          <p:nvSpPr>
            <p:cNvPr id="7" name="Freeform: Shape 6">
              <a:extLst>
                <a:ext uri="{FF2B5EF4-FFF2-40B4-BE49-F238E27FC236}">
                  <a16:creationId xmlns:a16="http://schemas.microsoft.com/office/drawing/2014/main" id="{9B9A9C04-4D2C-7C88-CFA6-D941F9815DDF}"/>
                </a:ext>
              </a:extLst>
            </p:cNvPr>
            <p:cNvSpPr/>
            <p:nvPr/>
          </p:nvSpPr>
          <p:spPr>
            <a:xfrm>
              <a:off x="838199" y="2472232"/>
              <a:ext cx="10931013" cy="608400"/>
            </a:xfrm>
            <a:custGeom>
              <a:avLst/>
              <a:gdLst>
                <a:gd name="connsiteX0" fmla="*/ 0 w 10931013"/>
                <a:gd name="connsiteY0" fmla="*/ 101402 h 608400"/>
                <a:gd name="connsiteX1" fmla="*/ 101402 w 10931013"/>
                <a:gd name="connsiteY1" fmla="*/ 0 h 608400"/>
                <a:gd name="connsiteX2" fmla="*/ 10829611 w 10931013"/>
                <a:gd name="connsiteY2" fmla="*/ 0 h 608400"/>
                <a:gd name="connsiteX3" fmla="*/ 10931013 w 10931013"/>
                <a:gd name="connsiteY3" fmla="*/ 101402 h 608400"/>
                <a:gd name="connsiteX4" fmla="*/ 10931013 w 10931013"/>
                <a:gd name="connsiteY4" fmla="*/ 506998 h 608400"/>
                <a:gd name="connsiteX5" fmla="*/ 10829611 w 10931013"/>
                <a:gd name="connsiteY5" fmla="*/ 608400 h 608400"/>
                <a:gd name="connsiteX6" fmla="*/ 101402 w 10931013"/>
                <a:gd name="connsiteY6" fmla="*/ 608400 h 608400"/>
                <a:gd name="connsiteX7" fmla="*/ 0 w 10931013"/>
                <a:gd name="connsiteY7" fmla="*/ 506998 h 608400"/>
                <a:gd name="connsiteX8" fmla="*/ 0 w 10931013"/>
                <a:gd name="connsiteY8" fmla="*/ 101402 h 608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31013" h="608400">
                  <a:moveTo>
                    <a:pt x="0" y="101402"/>
                  </a:moveTo>
                  <a:cubicBezTo>
                    <a:pt x="0" y="45399"/>
                    <a:pt x="45399" y="0"/>
                    <a:pt x="101402" y="0"/>
                  </a:cubicBezTo>
                  <a:lnTo>
                    <a:pt x="10829611" y="0"/>
                  </a:lnTo>
                  <a:cubicBezTo>
                    <a:pt x="10885614" y="0"/>
                    <a:pt x="10931013" y="45399"/>
                    <a:pt x="10931013" y="101402"/>
                  </a:cubicBezTo>
                  <a:lnTo>
                    <a:pt x="10931013" y="506998"/>
                  </a:lnTo>
                  <a:cubicBezTo>
                    <a:pt x="10931013" y="563001"/>
                    <a:pt x="10885614" y="608400"/>
                    <a:pt x="10829611" y="608400"/>
                  </a:cubicBezTo>
                  <a:lnTo>
                    <a:pt x="101402" y="608400"/>
                  </a:lnTo>
                  <a:cubicBezTo>
                    <a:pt x="45399" y="608400"/>
                    <a:pt x="0" y="563001"/>
                    <a:pt x="0" y="506998"/>
                  </a:cubicBezTo>
                  <a:lnTo>
                    <a:pt x="0" y="101402"/>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8760" tIns="128760" rIns="128760" bIns="128760" numCol="1" spcCol="1270" anchor="ctr" anchorCtr="0">
              <a:noAutofit/>
            </a:bodyPr>
            <a:lstStyle/>
            <a:p>
              <a:pPr marL="0" lvl="0" indent="0" algn="l" defTabSz="1155700">
                <a:lnSpc>
                  <a:spcPct val="90000"/>
                </a:lnSpc>
                <a:spcBef>
                  <a:spcPct val="0"/>
                </a:spcBef>
                <a:spcAft>
                  <a:spcPct val="35000"/>
                </a:spcAft>
                <a:buNone/>
              </a:pPr>
              <a:r>
                <a:rPr lang="en-GB" sz="2600" kern="1200" dirty="0"/>
                <a:t>Skills</a:t>
              </a:r>
            </a:p>
          </p:txBody>
        </p:sp>
        <p:sp>
          <p:nvSpPr>
            <p:cNvPr id="8" name="Freeform: Shape 7">
              <a:extLst>
                <a:ext uri="{FF2B5EF4-FFF2-40B4-BE49-F238E27FC236}">
                  <a16:creationId xmlns:a16="http://schemas.microsoft.com/office/drawing/2014/main" id="{D6E2BCF0-10F5-4A36-ED5E-3C02D6CF7B10}"/>
                </a:ext>
              </a:extLst>
            </p:cNvPr>
            <p:cNvSpPr/>
            <p:nvPr/>
          </p:nvSpPr>
          <p:spPr>
            <a:xfrm>
              <a:off x="838199" y="3080632"/>
              <a:ext cx="10931013" cy="659295"/>
            </a:xfrm>
            <a:custGeom>
              <a:avLst/>
              <a:gdLst>
                <a:gd name="connsiteX0" fmla="*/ 0 w 10931013"/>
                <a:gd name="connsiteY0" fmla="*/ 0 h 659295"/>
                <a:gd name="connsiteX1" fmla="*/ 10931013 w 10931013"/>
                <a:gd name="connsiteY1" fmla="*/ 0 h 659295"/>
                <a:gd name="connsiteX2" fmla="*/ 10931013 w 10931013"/>
                <a:gd name="connsiteY2" fmla="*/ 659295 h 659295"/>
                <a:gd name="connsiteX3" fmla="*/ 0 w 10931013"/>
                <a:gd name="connsiteY3" fmla="*/ 659295 h 659295"/>
                <a:gd name="connsiteX4" fmla="*/ 0 w 10931013"/>
                <a:gd name="connsiteY4" fmla="*/ 0 h 659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31013" h="659295">
                  <a:moveTo>
                    <a:pt x="0" y="0"/>
                  </a:moveTo>
                  <a:lnTo>
                    <a:pt x="10931013" y="0"/>
                  </a:lnTo>
                  <a:lnTo>
                    <a:pt x="10931013" y="659295"/>
                  </a:lnTo>
                  <a:lnTo>
                    <a:pt x="0" y="65929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47060" tIns="33020" rIns="184912" bIns="33020" numCol="1" spcCol="1270" anchor="t" anchorCtr="0">
              <a:noAutofit/>
            </a:bodyPr>
            <a:lstStyle/>
            <a:p>
              <a:pPr marL="228600" lvl="1" indent="-228600" algn="l" defTabSz="889000">
                <a:lnSpc>
                  <a:spcPct val="90000"/>
                </a:lnSpc>
                <a:spcBef>
                  <a:spcPct val="0"/>
                </a:spcBef>
                <a:spcAft>
                  <a:spcPct val="20000"/>
                </a:spcAft>
                <a:buChar char="•"/>
              </a:pPr>
              <a:r>
                <a:rPr lang="en-GB" sz="2000" kern="1200" dirty="0"/>
                <a:t>Analyse, compare and communicate the different EE technologies</a:t>
              </a:r>
            </a:p>
            <a:p>
              <a:pPr marL="228600" lvl="1" indent="-228600" algn="l" defTabSz="889000">
                <a:lnSpc>
                  <a:spcPct val="90000"/>
                </a:lnSpc>
                <a:spcBef>
                  <a:spcPct val="0"/>
                </a:spcBef>
                <a:spcAft>
                  <a:spcPct val="20000"/>
                </a:spcAft>
                <a:buChar char="•"/>
              </a:pPr>
              <a:r>
                <a:rPr lang="en-GB" sz="2000" kern="1200" dirty="0"/>
                <a:t>Cooperate and collaborate with others to transfer and adopt energy technologies .</a:t>
              </a:r>
            </a:p>
          </p:txBody>
        </p:sp>
        <p:sp>
          <p:nvSpPr>
            <p:cNvPr id="9" name="Freeform: Shape 8">
              <a:extLst>
                <a:ext uri="{FF2B5EF4-FFF2-40B4-BE49-F238E27FC236}">
                  <a16:creationId xmlns:a16="http://schemas.microsoft.com/office/drawing/2014/main" id="{CE125617-1DA1-F675-A1F6-D891DCC0C8E4}"/>
                </a:ext>
              </a:extLst>
            </p:cNvPr>
            <p:cNvSpPr/>
            <p:nvPr/>
          </p:nvSpPr>
          <p:spPr>
            <a:xfrm>
              <a:off x="838199" y="3739927"/>
              <a:ext cx="10931013" cy="608400"/>
            </a:xfrm>
            <a:custGeom>
              <a:avLst/>
              <a:gdLst>
                <a:gd name="connsiteX0" fmla="*/ 0 w 10931013"/>
                <a:gd name="connsiteY0" fmla="*/ 101402 h 608400"/>
                <a:gd name="connsiteX1" fmla="*/ 101402 w 10931013"/>
                <a:gd name="connsiteY1" fmla="*/ 0 h 608400"/>
                <a:gd name="connsiteX2" fmla="*/ 10829611 w 10931013"/>
                <a:gd name="connsiteY2" fmla="*/ 0 h 608400"/>
                <a:gd name="connsiteX3" fmla="*/ 10931013 w 10931013"/>
                <a:gd name="connsiteY3" fmla="*/ 101402 h 608400"/>
                <a:gd name="connsiteX4" fmla="*/ 10931013 w 10931013"/>
                <a:gd name="connsiteY4" fmla="*/ 506998 h 608400"/>
                <a:gd name="connsiteX5" fmla="*/ 10829611 w 10931013"/>
                <a:gd name="connsiteY5" fmla="*/ 608400 h 608400"/>
                <a:gd name="connsiteX6" fmla="*/ 101402 w 10931013"/>
                <a:gd name="connsiteY6" fmla="*/ 608400 h 608400"/>
                <a:gd name="connsiteX7" fmla="*/ 0 w 10931013"/>
                <a:gd name="connsiteY7" fmla="*/ 506998 h 608400"/>
                <a:gd name="connsiteX8" fmla="*/ 0 w 10931013"/>
                <a:gd name="connsiteY8" fmla="*/ 101402 h 608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31013" h="608400">
                  <a:moveTo>
                    <a:pt x="0" y="101402"/>
                  </a:moveTo>
                  <a:cubicBezTo>
                    <a:pt x="0" y="45399"/>
                    <a:pt x="45399" y="0"/>
                    <a:pt x="101402" y="0"/>
                  </a:cubicBezTo>
                  <a:lnTo>
                    <a:pt x="10829611" y="0"/>
                  </a:lnTo>
                  <a:cubicBezTo>
                    <a:pt x="10885614" y="0"/>
                    <a:pt x="10931013" y="45399"/>
                    <a:pt x="10931013" y="101402"/>
                  </a:cubicBezTo>
                  <a:lnTo>
                    <a:pt x="10931013" y="506998"/>
                  </a:lnTo>
                  <a:cubicBezTo>
                    <a:pt x="10931013" y="563001"/>
                    <a:pt x="10885614" y="608400"/>
                    <a:pt x="10829611" y="608400"/>
                  </a:cubicBezTo>
                  <a:lnTo>
                    <a:pt x="101402" y="608400"/>
                  </a:lnTo>
                  <a:cubicBezTo>
                    <a:pt x="45399" y="608400"/>
                    <a:pt x="0" y="563001"/>
                    <a:pt x="0" y="506998"/>
                  </a:cubicBezTo>
                  <a:lnTo>
                    <a:pt x="0" y="101402"/>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8760" tIns="128760" rIns="128760" bIns="128760" numCol="1" spcCol="1270" anchor="ctr" anchorCtr="0">
              <a:noAutofit/>
            </a:bodyPr>
            <a:lstStyle/>
            <a:p>
              <a:pPr marL="0" lvl="0" indent="0" algn="l" defTabSz="1155700">
                <a:lnSpc>
                  <a:spcPct val="90000"/>
                </a:lnSpc>
                <a:spcBef>
                  <a:spcPct val="0"/>
                </a:spcBef>
                <a:spcAft>
                  <a:spcPct val="35000"/>
                </a:spcAft>
                <a:buNone/>
              </a:pPr>
              <a:r>
                <a:rPr lang="en-GB" sz="2600" kern="1200" dirty="0"/>
                <a:t>Competencies</a:t>
              </a:r>
            </a:p>
          </p:txBody>
        </p:sp>
        <p:sp>
          <p:nvSpPr>
            <p:cNvPr id="10" name="Freeform: Shape 9">
              <a:extLst>
                <a:ext uri="{FF2B5EF4-FFF2-40B4-BE49-F238E27FC236}">
                  <a16:creationId xmlns:a16="http://schemas.microsoft.com/office/drawing/2014/main" id="{E2088FBF-E720-204F-6E44-1BA469DA0DD4}"/>
                </a:ext>
              </a:extLst>
            </p:cNvPr>
            <p:cNvSpPr/>
            <p:nvPr/>
          </p:nvSpPr>
          <p:spPr>
            <a:xfrm>
              <a:off x="741484" y="4348328"/>
              <a:ext cx="10931013" cy="1560780"/>
            </a:xfrm>
            <a:custGeom>
              <a:avLst/>
              <a:gdLst>
                <a:gd name="connsiteX0" fmla="*/ 0 w 10931013"/>
                <a:gd name="connsiteY0" fmla="*/ 0 h 1560780"/>
                <a:gd name="connsiteX1" fmla="*/ 10931013 w 10931013"/>
                <a:gd name="connsiteY1" fmla="*/ 0 h 1560780"/>
                <a:gd name="connsiteX2" fmla="*/ 10931013 w 10931013"/>
                <a:gd name="connsiteY2" fmla="*/ 1560780 h 1560780"/>
                <a:gd name="connsiteX3" fmla="*/ 0 w 10931013"/>
                <a:gd name="connsiteY3" fmla="*/ 1560780 h 1560780"/>
                <a:gd name="connsiteX4" fmla="*/ 0 w 10931013"/>
                <a:gd name="connsiteY4" fmla="*/ 0 h 1560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31013" h="1560780">
                  <a:moveTo>
                    <a:pt x="0" y="0"/>
                  </a:moveTo>
                  <a:lnTo>
                    <a:pt x="10931013" y="0"/>
                  </a:lnTo>
                  <a:lnTo>
                    <a:pt x="10931013" y="1560780"/>
                  </a:lnTo>
                  <a:lnTo>
                    <a:pt x="0" y="156078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47060" tIns="33020" rIns="184912" bIns="33020" numCol="1" spcCol="1270" anchor="t" anchorCtr="0">
              <a:noAutofit/>
            </a:bodyPr>
            <a:lstStyle/>
            <a:p>
              <a:pPr marL="228600" lvl="1" indent="-228600" algn="l" defTabSz="889000">
                <a:lnSpc>
                  <a:spcPct val="90000"/>
                </a:lnSpc>
                <a:spcBef>
                  <a:spcPct val="0"/>
                </a:spcBef>
                <a:spcAft>
                  <a:spcPct val="20000"/>
                </a:spcAft>
                <a:buChar char="•"/>
              </a:pPr>
              <a:r>
                <a:rPr lang="en-GB" sz="2000" kern="1200" dirty="0"/>
                <a:t>Identify, compare and solve energy related problems .</a:t>
              </a:r>
            </a:p>
            <a:p>
              <a:pPr marL="228600" lvl="1" indent="-228600" algn="l" defTabSz="889000">
                <a:lnSpc>
                  <a:spcPct val="90000"/>
                </a:lnSpc>
                <a:spcBef>
                  <a:spcPct val="0"/>
                </a:spcBef>
                <a:spcAft>
                  <a:spcPct val="20000"/>
                </a:spcAft>
                <a:buChar char="•"/>
              </a:pPr>
              <a:r>
                <a:rPr lang="en-GB" sz="2000" kern="1200" dirty="0"/>
                <a:t>Design and deliver energy solution in relation to relevant SDGs like SDGs 7,11,13, etc.</a:t>
              </a:r>
            </a:p>
            <a:p>
              <a:pPr marL="228600" lvl="1" indent="-228600" algn="l" defTabSz="889000">
                <a:lnSpc>
                  <a:spcPct val="90000"/>
                </a:lnSpc>
                <a:spcBef>
                  <a:spcPct val="0"/>
                </a:spcBef>
                <a:spcAft>
                  <a:spcPct val="20000"/>
                </a:spcAft>
                <a:buChar char="•"/>
              </a:pPr>
              <a:r>
                <a:rPr lang="en-GB" sz="2000" kern="1200" dirty="0"/>
                <a:t>Evaluate different business models in the energy sector  and select suitable ones.</a:t>
              </a:r>
            </a:p>
            <a:p>
              <a:pPr marL="228600" lvl="1" indent="-228600" algn="l" defTabSz="889000">
                <a:lnSpc>
                  <a:spcPct val="90000"/>
                </a:lnSpc>
                <a:spcBef>
                  <a:spcPct val="0"/>
                </a:spcBef>
                <a:spcAft>
                  <a:spcPct val="20000"/>
                </a:spcAft>
                <a:buChar char="•"/>
              </a:pPr>
              <a:r>
                <a:rPr lang="en-GB" sz="2000" kern="1200" dirty="0"/>
                <a:t>Conduct socio-techno-economic and environmental studies on energy systems. .</a:t>
              </a:r>
            </a:p>
          </p:txBody>
        </p:sp>
      </p:grpSp>
      <p:sp>
        <p:nvSpPr>
          <p:cNvPr id="2" name="Slide Number Placeholder 1">
            <a:extLst>
              <a:ext uri="{FF2B5EF4-FFF2-40B4-BE49-F238E27FC236}">
                <a16:creationId xmlns:a16="http://schemas.microsoft.com/office/drawing/2014/main" id="{E6E62995-A1EC-1458-94C6-90FDEA0FEC4E}"/>
              </a:ext>
            </a:extLst>
          </p:cNvPr>
          <p:cNvSpPr>
            <a:spLocks noGrp="1"/>
          </p:cNvSpPr>
          <p:nvPr>
            <p:ph type="sldNum" sz="quarter" idx="4294967295"/>
          </p:nvPr>
        </p:nvSpPr>
        <p:spPr/>
        <p:txBody>
          <a:bodyPr/>
          <a:lstStyle/>
          <a:p>
            <a:fld id="{C6A76395-65C6-40C6-B0F2-3F72B3156A66}" type="slidenum">
              <a:rPr lang="en-US" smtClean="0"/>
              <a:pPr/>
              <a:t>19</a:t>
            </a:fld>
            <a:endParaRPr lang="en-US" dirty="0"/>
          </a:p>
        </p:txBody>
      </p:sp>
    </p:spTree>
    <p:extLst>
      <p:ext uri="{BB962C8B-B14F-4D97-AF65-F5344CB8AC3E}">
        <p14:creationId xmlns:p14="http://schemas.microsoft.com/office/powerpoint/2010/main" val="21569582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194129" y="1456119"/>
            <a:ext cx="5699579" cy="3945762"/>
          </a:xfrm>
        </p:spPr>
        <p:txBody>
          <a:bodyPr>
            <a:normAutofit fontScale="85000" lnSpcReduction="20000"/>
          </a:bodyPr>
          <a:lstStyle/>
          <a:p>
            <a:pPr marL="0" lvl="1" defTabSz="889000">
              <a:lnSpc>
                <a:spcPct val="100000"/>
              </a:lnSpc>
              <a:spcBef>
                <a:spcPct val="0"/>
              </a:spcBef>
              <a:spcAft>
                <a:spcPct val="20000"/>
              </a:spcAft>
            </a:pPr>
            <a:r>
              <a:rPr lang="en-US" sz="2400" b="1" dirty="0">
                <a:solidFill>
                  <a:schemeClr val="accent1"/>
                </a:solidFill>
              </a:rPr>
              <a:t>Course: Intro to energy conversion</a:t>
            </a:r>
          </a:p>
          <a:p>
            <a:pPr marL="0" lvl="1" defTabSz="889000">
              <a:lnSpc>
                <a:spcPct val="100000"/>
              </a:lnSpc>
              <a:spcBef>
                <a:spcPct val="0"/>
              </a:spcBef>
              <a:spcAft>
                <a:spcPct val="20000"/>
              </a:spcAft>
            </a:pPr>
            <a:r>
              <a:rPr lang="en-GB" b="1" dirty="0">
                <a:solidFill>
                  <a:schemeClr val="tx1">
                    <a:hueOff val="0"/>
                    <a:satOff val="0"/>
                    <a:lumOff val="0"/>
                    <a:alphaOff val="0"/>
                  </a:schemeClr>
                </a:solidFill>
              </a:rPr>
              <a:t>Learning Outcome</a:t>
            </a:r>
            <a:endParaRPr lang="en-US" b="1" dirty="0">
              <a:solidFill>
                <a:schemeClr val="tx1">
                  <a:hueOff val="0"/>
                  <a:satOff val="0"/>
                  <a:lumOff val="0"/>
                  <a:alphaOff val="0"/>
                </a:schemeClr>
              </a:solidFill>
            </a:endParaRPr>
          </a:p>
          <a:p>
            <a:pPr marL="0" lvl="1" defTabSz="889000">
              <a:lnSpc>
                <a:spcPct val="100000"/>
              </a:lnSpc>
              <a:spcBef>
                <a:spcPct val="0"/>
              </a:spcBef>
              <a:spcAft>
                <a:spcPct val="20000"/>
              </a:spcAft>
            </a:pPr>
            <a:r>
              <a:rPr lang="en-US" sz="2000" dirty="0">
                <a:solidFill>
                  <a:schemeClr val="tx1"/>
                </a:solidFill>
              </a:rPr>
              <a:t>By the end of this course, students should be able to:</a:t>
            </a:r>
          </a:p>
          <a:p>
            <a:pPr marL="0" lvl="1" defTabSz="889000">
              <a:lnSpc>
                <a:spcPct val="100000"/>
              </a:lnSpc>
              <a:spcBef>
                <a:spcPct val="0"/>
              </a:spcBef>
              <a:spcAft>
                <a:spcPct val="20000"/>
              </a:spcAft>
            </a:pPr>
            <a:endParaRPr lang="en-US" sz="2000" dirty="0">
              <a:solidFill>
                <a:schemeClr val="tx1"/>
              </a:solidFill>
            </a:endParaRPr>
          </a:p>
          <a:p>
            <a:pPr marL="342900" lvl="1" indent="-342900" algn="just" defTabSz="889000">
              <a:lnSpc>
                <a:spcPct val="100000"/>
              </a:lnSpc>
              <a:spcBef>
                <a:spcPct val="0"/>
              </a:spcBef>
              <a:spcAft>
                <a:spcPct val="20000"/>
              </a:spcAft>
              <a:buFont typeface="Wingdings" panose="05000000000000000000" pitchFamily="2" charset="2"/>
              <a:buChar char="ü"/>
            </a:pPr>
            <a:r>
              <a:rPr lang="en-GB" dirty="0">
                <a:solidFill>
                  <a:schemeClr val="tx1">
                    <a:hueOff val="0"/>
                    <a:satOff val="0"/>
                    <a:lumOff val="0"/>
                    <a:alphaOff val="0"/>
                  </a:schemeClr>
                </a:solidFill>
              </a:rPr>
              <a:t>Discuss and demonstrate an understanding of the scientific and design principles of various energy conversion systems.</a:t>
            </a:r>
            <a:endParaRPr lang="en-US" dirty="0">
              <a:solidFill>
                <a:schemeClr val="tx1">
                  <a:hueOff val="0"/>
                  <a:satOff val="0"/>
                  <a:lumOff val="0"/>
                  <a:alphaOff val="0"/>
                </a:schemeClr>
              </a:solidFill>
            </a:endParaRPr>
          </a:p>
          <a:p>
            <a:pPr marL="342900" lvl="1" indent="-342900" algn="just" defTabSz="889000">
              <a:lnSpc>
                <a:spcPct val="100000"/>
              </a:lnSpc>
              <a:spcBef>
                <a:spcPct val="0"/>
              </a:spcBef>
              <a:spcAft>
                <a:spcPct val="20000"/>
              </a:spcAft>
              <a:buFont typeface="Wingdings" panose="05000000000000000000" pitchFamily="2" charset="2"/>
              <a:buChar char="ü"/>
            </a:pPr>
            <a:r>
              <a:rPr lang="en-GB" dirty="0">
                <a:solidFill>
                  <a:schemeClr val="tx1">
                    <a:hueOff val="0"/>
                    <a:satOff val="0"/>
                    <a:lumOff val="0"/>
                    <a:alphaOff val="0"/>
                  </a:schemeClr>
                </a:solidFill>
              </a:rPr>
              <a:t>Analyse thermodynamic processes to identify efficient energy conversion improvements. </a:t>
            </a:r>
            <a:endParaRPr lang="en-US" dirty="0">
              <a:solidFill>
                <a:schemeClr val="tx1">
                  <a:hueOff val="0"/>
                  <a:satOff val="0"/>
                  <a:lumOff val="0"/>
                  <a:alphaOff val="0"/>
                </a:schemeClr>
              </a:solidFill>
            </a:endParaRPr>
          </a:p>
          <a:p>
            <a:pPr marL="342900" lvl="1" indent="-342900" algn="just" defTabSz="889000">
              <a:lnSpc>
                <a:spcPct val="100000"/>
              </a:lnSpc>
              <a:spcBef>
                <a:spcPct val="0"/>
              </a:spcBef>
              <a:spcAft>
                <a:spcPct val="20000"/>
              </a:spcAft>
              <a:buFont typeface="Wingdings" panose="05000000000000000000" pitchFamily="2" charset="2"/>
              <a:buChar char="ü"/>
            </a:pPr>
            <a:r>
              <a:rPr lang="en-GB" dirty="0">
                <a:solidFill>
                  <a:schemeClr val="tx1">
                    <a:hueOff val="0"/>
                    <a:satOff val="0"/>
                    <a:lumOff val="0"/>
                    <a:alphaOff val="0"/>
                  </a:schemeClr>
                </a:solidFill>
              </a:rPr>
              <a:t>Evaluate and critique competing energy conversion technologies on an economic and efficient basis.</a:t>
            </a:r>
            <a:endParaRPr lang="en-US" dirty="0">
              <a:solidFill>
                <a:schemeClr val="tx1">
                  <a:hueOff val="0"/>
                  <a:satOff val="0"/>
                  <a:lumOff val="0"/>
                  <a:alphaOff val="0"/>
                </a:schemeClr>
              </a:solidFill>
            </a:endParaRPr>
          </a:p>
          <a:p>
            <a:pPr marL="342900" lvl="1" indent="-342900" algn="just" defTabSz="889000">
              <a:lnSpc>
                <a:spcPct val="100000"/>
              </a:lnSpc>
              <a:spcBef>
                <a:spcPct val="0"/>
              </a:spcBef>
              <a:spcAft>
                <a:spcPct val="20000"/>
              </a:spcAft>
              <a:buFont typeface="Wingdings" panose="05000000000000000000" pitchFamily="2" charset="2"/>
              <a:buChar char="ü"/>
            </a:pPr>
            <a:r>
              <a:rPr lang="en-GB" dirty="0">
                <a:solidFill>
                  <a:schemeClr val="tx1">
                    <a:hueOff val="0"/>
                    <a:satOff val="0"/>
                    <a:lumOff val="0"/>
                    <a:alphaOff val="0"/>
                  </a:schemeClr>
                </a:solidFill>
              </a:rPr>
              <a:t>Discuss the meaning of sustainability in a broad range of concepts as applied to energy resources and their use.</a:t>
            </a:r>
            <a:endParaRPr lang="en-US" dirty="0">
              <a:solidFill>
                <a:schemeClr val="tx1">
                  <a:hueOff val="0"/>
                  <a:satOff val="0"/>
                  <a:lumOff val="0"/>
                  <a:alphaOff val="0"/>
                </a:schemeClr>
              </a:solidFill>
            </a:endParaRPr>
          </a:p>
        </p:txBody>
      </p:sp>
      <p:sp>
        <p:nvSpPr>
          <p:cNvPr id="3" name="Title 2"/>
          <p:cNvSpPr>
            <a:spLocks noGrp="1"/>
          </p:cNvSpPr>
          <p:nvPr>
            <p:ph type="title"/>
          </p:nvPr>
        </p:nvSpPr>
        <p:spPr/>
        <p:txBody>
          <a:bodyPr/>
          <a:lstStyle/>
          <a:p>
            <a:r>
              <a:rPr lang="en-US" dirty="0"/>
              <a:t>Learning outcomes of the new courses</a:t>
            </a:r>
          </a:p>
        </p:txBody>
      </p:sp>
      <p:sp>
        <p:nvSpPr>
          <p:cNvPr id="4" name="Text Placeholder 1">
            <a:extLst>
              <a:ext uri="{FF2B5EF4-FFF2-40B4-BE49-F238E27FC236}">
                <a16:creationId xmlns:a16="http://schemas.microsoft.com/office/drawing/2014/main" id="{C2B4C38D-4F47-BE11-BCAE-8651B21FA1D2}"/>
              </a:ext>
            </a:extLst>
          </p:cNvPr>
          <p:cNvSpPr txBox="1">
            <a:spLocks/>
          </p:cNvSpPr>
          <p:nvPr/>
        </p:nvSpPr>
        <p:spPr>
          <a:xfrm>
            <a:off x="5893708" y="1456119"/>
            <a:ext cx="6298292" cy="4601780"/>
          </a:xfrm>
          <a:prstGeom prst="rect">
            <a:avLst/>
          </a:prstGeom>
        </p:spPr>
        <p:txBody>
          <a:bodyPr vert="horz" lIns="91440" tIns="45720" rIns="91440" bIns="45720" rtlCol="0">
            <a:normAutofit fontScale="55000" lnSpcReduction="20000"/>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0" lvl="1" defTabSz="889000">
              <a:lnSpc>
                <a:spcPct val="110000"/>
              </a:lnSpc>
              <a:spcBef>
                <a:spcPct val="0"/>
              </a:spcBef>
              <a:spcAft>
                <a:spcPct val="20000"/>
              </a:spcAft>
            </a:pPr>
            <a:r>
              <a:rPr lang="en-US" sz="3200" b="1" dirty="0">
                <a:solidFill>
                  <a:schemeClr val="accent1"/>
                </a:solidFill>
              </a:rPr>
              <a:t>Course: Energy Project</a:t>
            </a:r>
          </a:p>
          <a:p>
            <a:pPr marL="0" lvl="1" defTabSz="889000">
              <a:lnSpc>
                <a:spcPct val="110000"/>
              </a:lnSpc>
              <a:spcBef>
                <a:spcPct val="0"/>
              </a:spcBef>
              <a:spcAft>
                <a:spcPct val="20000"/>
              </a:spcAft>
            </a:pPr>
            <a:r>
              <a:rPr lang="en-US" sz="2700" b="1" dirty="0">
                <a:solidFill>
                  <a:schemeClr val="tx1">
                    <a:hueOff val="0"/>
                    <a:satOff val="0"/>
                    <a:lumOff val="0"/>
                    <a:alphaOff val="0"/>
                  </a:schemeClr>
                </a:solidFill>
              </a:rPr>
              <a:t> Learning Outcomes: </a:t>
            </a:r>
          </a:p>
          <a:p>
            <a:pPr marL="0" lvl="1" defTabSz="889000">
              <a:lnSpc>
                <a:spcPct val="100000"/>
              </a:lnSpc>
              <a:spcBef>
                <a:spcPct val="0"/>
              </a:spcBef>
              <a:spcAft>
                <a:spcPct val="20000"/>
              </a:spcAft>
            </a:pPr>
            <a:r>
              <a:rPr lang="en-US" sz="3100" dirty="0">
                <a:solidFill>
                  <a:schemeClr val="tx1"/>
                </a:solidFill>
              </a:rPr>
              <a:t>By the end of this module, students should be able to:</a:t>
            </a:r>
          </a:p>
          <a:p>
            <a:pPr marL="0" lvl="1" defTabSz="889000">
              <a:lnSpc>
                <a:spcPct val="100000"/>
              </a:lnSpc>
              <a:spcBef>
                <a:spcPct val="0"/>
              </a:spcBef>
              <a:spcAft>
                <a:spcPct val="20000"/>
              </a:spcAft>
            </a:pPr>
            <a:endParaRPr lang="en-US" sz="3300" dirty="0">
              <a:solidFill>
                <a:schemeClr val="tx1"/>
              </a:solidFill>
            </a:endParaRPr>
          </a:p>
          <a:p>
            <a:pPr marL="342900" lvl="1" indent="-342900" defTabSz="889000">
              <a:lnSpc>
                <a:spcPct val="100000"/>
              </a:lnSpc>
              <a:spcBef>
                <a:spcPct val="0"/>
              </a:spcBef>
              <a:spcAft>
                <a:spcPct val="20000"/>
              </a:spcAft>
              <a:buFont typeface="Wingdings" panose="05000000000000000000" pitchFamily="2" charset="2"/>
              <a:buChar char="ü"/>
            </a:pPr>
            <a:r>
              <a:rPr lang="en-US" sz="3300" dirty="0">
                <a:solidFill>
                  <a:schemeClr val="tx1"/>
                </a:solidFill>
              </a:rPr>
              <a:t>Recognize the impacts of energy usage on the environment</a:t>
            </a:r>
          </a:p>
          <a:p>
            <a:pPr marL="342900" lvl="1" indent="-342900" defTabSz="889000">
              <a:lnSpc>
                <a:spcPct val="100000"/>
              </a:lnSpc>
              <a:spcBef>
                <a:spcPct val="0"/>
              </a:spcBef>
              <a:spcAft>
                <a:spcPct val="20000"/>
              </a:spcAft>
              <a:buFont typeface="Wingdings" panose="05000000000000000000" pitchFamily="2" charset="2"/>
              <a:buChar char="ü"/>
            </a:pPr>
            <a:r>
              <a:rPr lang="en-US" sz="3300" dirty="0">
                <a:solidFill>
                  <a:schemeClr val="tx1"/>
                </a:solidFill>
              </a:rPr>
              <a:t>Identify energy use wastes in conversion processes and usage</a:t>
            </a:r>
          </a:p>
          <a:p>
            <a:pPr marL="342900" lvl="1" indent="-342900" defTabSz="889000">
              <a:lnSpc>
                <a:spcPct val="100000"/>
              </a:lnSpc>
              <a:spcBef>
                <a:spcPct val="0"/>
              </a:spcBef>
              <a:spcAft>
                <a:spcPct val="20000"/>
              </a:spcAft>
              <a:buFont typeface="Wingdings" panose="05000000000000000000" pitchFamily="2" charset="2"/>
              <a:buChar char="ü"/>
            </a:pPr>
            <a:r>
              <a:rPr lang="en-US" sz="3300" dirty="0">
                <a:solidFill>
                  <a:schemeClr val="tx1"/>
                </a:solidFill>
              </a:rPr>
              <a:t>Identify solutions to reduce or eliminate wastage. </a:t>
            </a:r>
          </a:p>
          <a:p>
            <a:pPr marL="342900" lvl="1" indent="-342900" defTabSz="889000">
              <a:lnSpc>
                <a:spcPct val="100000"/>
              </a:lnSpc>
              <a:spcBef>
                <a:spcPct val="0"/>
              </a:spcBef>
              <a:spcAft>
                <a:spcPct val="20000"/>
              </a:spcAft>
              <a:buFont typeface="Wingdings" panose="05000000000000000000" pitchFamily="2" charset="2"/>
              <a:buChar char="ü"/>
            </a:pPr>
            <a:r>
              <a:rPr lang="en-US" sz="3300" dirty="0">
                <a:solidFill>
                  <a:schemeClr val="tx1"/>
                </a:solidFill>
              </a:rPr>
              <a:t>Communicate the result of the project work to selected target groups</a:t>
            </a:r>
          </a:p>
          <a:p>
            <a:pPr marL="342900" lvl="1" indent="-342900" defTabSz="889000">
              <a:lnSpc>
                <a:spcPct val="100000"/>
              </a:lnSpc>
              <a:spcBef>
                <a:spcPct val="0"/>
              </a:spcBef>
              <a:spcAft>
                <a:spcPct val="20000"/>
              </a:spcAft>
              <a:buFont typeface="Wingdings" panose="05000000000000000000" pitchFamily="2" charset="2"/>
              <a:buChar char="ü"/>
            </a:pPr>
            <a:r>
              <a:rPr lang="en-US" sz="3300" dirty="0">
                <a:solidFill>
                  <a:schemeClr val="tx1"/>
                </a:solidFill>
              </a:rPr>
              <a:t>Apply sustainability concepts in the usage of energy</a:t>
            </a:r>
          </a:p>
          <a:p>
            <a:pPr marL="342900" lvl="1" indent="-342900" defTabSz="889000">
              <a:lnSpc>
                <a:spcPct val="100000"/>
              </a:lnSpc>
              <a:spcBef>
                <a:spcPct val="0"/>
              </a:spcBef>
              <a:spcAft>
                <a:spcPct val="20000"/>
              </a:spcAft>
              <a:buFont typeface="Wingdings" panose="05000000000000000000" pitchFamily="2" charset="2"/>
              <a:buChar char="ü"/>
            </a:pPr>
            <a:r>
              <a:rPr lang="en-US" sz="3300" dirty="0">
                <a:solidFill>
                  <a:schemeClr val="tx1"/>
                </a:solidFill>
              </a:rPr>
              <a:t>Apply e-learning tools in project delivery</a:t>
            </a:r>
          </a:p>
          <a:p>
            <a:pPr marL="342900" lvl="1" indent="-342900" defTabSz="889000">
              <a:lnSpc>
                <a:spcPct val="100000"/>
              </a:lnSpc>
              <a:spcBef>
                <a:spcPct val="0"/>
              </a:spcBef>
              <a:spcAft>
                <a:spcPct val="20000"/>
              </a:spcAft>
              <a:buFont typeface="Wingdings" panose="05000000000000000000" pitchFamily="2" charset="2"/>
              <a:buChar char="ü"/>
            </a:pPr>
            <a:r>
              <a:rPr lang="en-US" sz="3300" dirty="0">
                <a:solidFill>
                  <a:schemeClr val="tx1"/>
                </a:solidFill>
              </a:rPr>
              <a:t>Demonstrate creativity and innovation in project development </a:t>
            </a:r>
          </a:p>
          <a:p>
            <a:pPr marL="0" lvl="1" defTabSz="889000">
              <a:lnSpc>
                <a:spcPct val="100000"/>
              </a:lnSpc>
              <a:spcBef>
                <a:spcPct val="0"/>
              </a:spcBef>
              <a:spcAft>
                <a:spcPct val="20000"/>
              </a:spcAft>
            </a:pPr>
            <a:endParaRPr lang="en-US" sz="2400" dirty="0">
              <a:solidFill>
                <a:schemeClr val="tx1"/>
              </a:solidFill>
            </a:endParaRPr>
          </a:p>
        </p:txBody>
      </p:sp>
    </p:spTree>
    <p:extLst>
      <p:ext uri="{BB962C8B-B14F-4D97-AF65-F5344CB8AC3E}">
        <p14:creationId xmlns:p14="http://schemas.microsoft.com/office/powerpoint/2010/main" val="41018546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717550" y="1393681"/>
            <a:ext cx="10515600" cy="4402056"/>
          </a:xfrm>
        </p:spPr>
        <p:txBody>
          <a:bodyPr>
            <a:noAutofit/>
          </a:bodyPr>
          <a:lstStyle/>
          <a:p>
            <a:pPr lvl="1" indent="-457200" algn="just" defTabSz="889000">
              <a:lnSpc>
                <a:spcPct val="110000"/>
              </a:lnSpc>
              <a:spcBef>
                <a:spcPct val="0"/>
              </a:spcBef>
              <a:spcAft>
                <a:spcPct val="20000"/>
              </a:spcAft>
              <a:buFont typeface="Wingdings" panose="05000000000000000000" pitchFamily="2" charset="2"/>
              <a:buChar char="ü"/>
            </a:pPr>
            <a:r>
              <a:rPr lang="en-US" sz="2800" dirty="0">
                <a:solidFill>
                  <a:schemeClr val="tx1">
                    <a:hueOff val="0"/>
                    <a:satOff val="0"/>
                    <a:lumOff val="0"/>
                    <a:alphaOff val="0"/>
                  </a:schemeClr>
                </a:solidFill>
              </a:rPr>
              <a:t>Many University wide courses which limits the number of new SUS courses to add </a:t>
            </a:r>
          </a:p>
          <a:p>
            <a:pPr marL="0" lvl="1" algn="just" defTabSz="889000">
              <a:lnSpc>
                <a:spcPct val="110000"/>
              </a:lnSpc>
              <a:spcBef>
                <a:spcPct val="0"/>
              </a:spcBef>
              <a:spcAft>
                <a:spcPct val="20000"/>
              </a:spcAft>
            </a:pPr>
            <a:endParaRPr lang="en-US" sz="2800" dirty="0">
              <a:solidFill>
                <a:schemeClr val="tx1">
                  <a:hueOff val="0"/>
                  <a:satOff val="0"/>
                  <a:lumOff val="0"/>
                  <a:alphaOff val="0"/>
                </a:schemeClr>
              </a:solidFill>
            </a:endParaRPr>
          </a:p>
          <a:p>
            <a:pPr marL="342900" lvl="1" indent="-342900" algn="just" defTabSz="889000">
              <a:lnSpc>
                <a:spcPct val="110000"/>
              </a:lnSpc>
              <a:spcBef>
                <a:spcPct val="0"/>
              </a:spcBef>
              <a:spcAft>
                <a:spcPct val="20000"/>
              </a:spcAft>
              <a:buFont typeface="Wingdings" panose="05000000000000000000" pitchFamily="2" charset="2"/>
              <a:buChar char="ü"/>
            </a:pPr>
            <a:r>
              <a:rPr lang="en-US" sz="2800" dirty="0">
                <a:solidFill>
                  <a:schemeClr val="tx1">
                    <a:hueOff val="0"/>
                    <a:satOff val="0"/>
                    <a:lumOff val="0"/>
                    <a:alphaOff val="0"/>
                  </a:schemeClr>
                </a:solidFill>
              </a:rPr>
              <a:t>Properly coordinate UENR wide courses to effectively align with SUS learning outcomes of the program</a:t>
            </a:r>
          </a:p>
          <a:p>
            <a:pPr marL="0" lvl="1" algn="just" defTabSz="889000">
              <a:lnSpc>
                <a:spcPct val="110000"/>
              </a:lnSpc>
              <a:spcBef>
                <a:spcPct val="0"/>
              </a:spcBef>
              <a:spcAft>
                <a:spcPct val="20000"/>
              </a:spcAft>
            </a:pPr>
            <a:endParaRPr lang="en-US" sz="2800" dirty="0">
              <a:solidFill>
                <a:schemeClr val="tx1">
                  <a:hueOff val="0"/>
                  <a:satOff val="0"/>
                  <a:lumOff val="0"/>
                  <a:alphaOff val="0"/>
                </a:schemeClr>
              </a:solidFill>
            </a:endParaRPr>
          </a:p>
          <a:p>
            <a:pPr marL="342900" lvl="1" indent="-342900" algn="just" defTabSz="889000">
              <a:lnSpc>
                <a:spcPct val="110000"/>
              </a:lnSpc>
              <a:spcBef>
                <a:spcPct val="0"/>
              </a:spcBef>
              <a:spcAft>
                <a:spcPct val="20000"/>
              </a:spcAft>
              <a:buFont typeface="Wingdings" panose="05000000000000000000" pitchFamily="2" charset="2"/>
              <a:buChar char="ü"/>
            </a:pPr>
            <a:r>
              <a:rPr lang="en-US" sz="2800" dirty="0">
                <a:solidFill>
                  <a:schemeClr val="tx1">
                    <a:hueOff val="0"/>
                    <a:satOff val="0"/>
                    <a:lumOff val="0"/>
                    <a:alphaOff val="0"/>
                  </a:schemeClr>
                </a:solidFill>
              </a:rPr>
              <a:t>Need for professional support for some lecturers in applying SUS pedagogy/methodologies to teaching their courses</a:t>
            </a:r>
          </a:p>
          <a:p>
            <a:pPr marL="0" lvl="1" algn="just" defTabSz="889000">
              <a:lnSpc>
                <a:spcPct val="110000"/>
              </a:lnSpc>
              <a:spcBef>
                <a:spcPct val="0"/>
              </a:spcBef>
              <a:spcAft>
                <a:spcPct val="20000"/>
              </a:spcAft>
            </a:pPr>
            <a:endParaRPr lang="en-US" sz="2800" dirty="0">
              <a:solidFill>
                <a:schemeClr val="tx1">
                  <a:hueOff val="0"/>
                  <a:satOff val="0"/>
                  <a:lumOff val="0"/>
                  <a:alphaOff val="0"/>
                </a:schemeClr>
              </a:solidFill>
            </a:endParaRPr>
          </a:p>
        </p:txBody>
      </p:sp>
      <p:sp>
        <p:nvSpPr>
          <p:cNvPr id="3" name="Title 2"/>
          <p:cNvSpPr>
            <a:spLocks noGrp="1"/>
          </p:cNvSpPr>
          <p:nvPr>
            <p:ph type="title"/>
          </p:nvPr>
        </p:nvSpPr>
        <p:spPr/>
        <p:txBody>
          <a:bodyPr/>
          <a:lstStyle/>
          <a:p>
            <a:r>
              <a:rPr lang="en-US" dirty="0"/>
              <a:t>Challenges</a:t>
            </a:r>
          </a:p>
        </p:txBody>
      </p:sp>
    </p:spTree>
    <p:extLst>
      <p:ext uri="{BB962C8B-B14F-4D97-AF65-F5344CB8AC3E}">
        <p14:creationId xmlns:p14="http://schemas.microsoft.com/office/powerpoint/2010/main" val="4748177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717550" y="1393681"/>
            <a:ext cx="10515600" cy="4402056"/>
          </a:xfrm>
        </p:spPr>
        <p:txBody>
          <a:bodyPr>
            <a:noAutofit/>
          </a:bodyPr>
          <a:lstStyle/>
          <a:p>
            <a:pPr lvl="1" indent="-457200" algn="just" defTabSz="889000">
              <a:lnSpc>
                <a:spcPct val="110000"/>
              </a:lnSpc>
              <a:spcBef>
                <a:spcPct val="0"/>
              </a:spcBef>
              <a:spcAft>
                <a:spcPct val="20000"/>
              </a:spcAft>
              <a:buFont typeface="Wingdings" panose="05000000000000000000" pitchFamily="2" charset="2"/>
              <a:buChar char="ü"/>
            </a:pPr>
            <a:r>
              <a:rPr lang="en-US" sz="2800" dirty="0">
                <a:solidFill>
                  <a:schemeClr val="tx1">
                    <a:hueOff val="0"/>
                    <a:satOff val="0"/>
                    <a:lumOff val="0"/>
                    <a:alphaOff val="0"/>
                  </a:schemeClr>
                </a:solidFill>
              </a:rPr>
              <a:t>The redesigned BSc curriculum is now more focused on achieving the SUS related learning outcomes.</a:t>
            </a:r>
          </a:p>
          <a:p>
            <a:pPr marL="0" lvl="1" algn="just" defTabSz="889000">
              <a:lnSpc>
                <a:spcPct val="110000"/>
              </a:lnSpc>
              <a:spcBef>
                <a:spcPct val="0"/>
              </a:spcBef>
              <a:spcAft>
                <a:spcPct val="20000"/>
              </a:spcAft>
            </a:pPr>
            <a:endParaRPr lang="en-US" sz="2800" dirty="0">
              <a:solidFill>
                <a:schemeClr val="tx1">
                  <a:hueOff val="0"/>
                  <a:satOff val="0"/>
                  <a:lumOff val="0"/>
                  <a:alphaOff val="0"/>
                </a:schemeClr>
              </a:solidFill>
            </a:endParaRPr>
          </a:p>
          <a:p>
            <a:pPr marL="342900" lvl="1" indent="-342900" algn="just" defTabSz="889000">
              <a:lnSpc>
                <a:spcPct val="110000"/>
              </a:lnSpc>
              <a:spcBef>
                <a:spcPct val="0"/>
              </a:spcBef>
              <a:spcAft>
                <a:spcPct val="20000"/>
              </a:spcAft>
              <a:buFont typeface="Wingdings" panose="05000000000000000000" pitchFamily="2" charset="2"/>
              <a:buChar char="ü"/>
            </a:pPr>
            <a:r>
              <a:rPr lang="en-US" sz="2800" dirty="0">
                <a:solidFill>
                  <a:schemeClr val="tx1">
                    <a:hueOff val="0"/>
                    <a:satOff val="0"/>
                    <a:lumOff val="0"/>
                    <a:alphaOff val="0"/>
                  </a:schemeClr>
                </a:solidFill>
              </a:rPr>
              <a:t>The cross-course interactions among disciplines within the university are necessary to tame rigid thinking and </a:t>
            </a:r>
            <a:r>
              <a:rPr lang="en-US" sz="2800" dirty="0" err="1">
                <a:solidFill>
                  <a:schemeClr val="tx1">
                    <a:hueOff val="0"/>
                    <a:satOff val="0"/>
                    <a:lumOff val="0"/>
                    <a:alphaOff val="0"/>
                  </a:schemeClr>
                </a:solidFill>
              </a:rPr>
              <a:t>revitalise</a:t>
            </a:r>
            <a:r>
              <a:rPr lang="en-US" sz="2800" dirty="0">
                <a:solidFill>
                  <a:schemeClr val="tx1">
                    <a:hueOff val="0"/>
                    <a:satOff val="0"/>
                    <a:lumOff val="0"/>
                    <a:alphaOff val="0"/>
                  </a:schemeClr>
                </a:solidFill>
              </a:rPr>
              <a:t> collaboration and engagement in a cross-disciplinary approach.</a:t>
            </a:r>
          </a:p>
          <a:p>
            <a:pPr marL="0" lvl="1" algn="just" defTabSz="889000">
              <a:lnSpc>
                <a:spcPct val="110000"/>
              </a:lnSpc>
              <a:spcBef>
                <a:spcPct val="0"/>
              </a:spcBef>
              <a:spcAft>
                <a:spcPct val="20000"/>
              </a:spcAft>
            </a:pPr>
            <a:endParaRPr lang="en-US" sz="2800" dirty="0">
              <a:solidFill>
                <a:schemeClr val="tx1">
                  <a:hueOff val="0"/>
                  <a:satOff val="0"/>
                  <a:lumOff val="0"/>
                  <a:alphaOff val="0"/>
                </a:schemeClr>
              </a:solidFill>
            </a:endParaRPr>
          </a:p>
        </p:txBody>
      </p:sp>
      <p:sp>
        <p:nvSpPr>
          <p:cNvPr id="3" name="Title 2"/>
          <p:cNvSpPr>
            <a:spLocks noGrp="1"/>
          </p:cNvSpPr>
          <p:nvPr>
            <p:ph type="title"/>
          </p:nvPr>
        </p:nvSpPr>
        <p:spPr/>
        <p:txBody>
          <a:bodyPr/>
          <a:lstStyle/>
          <a:p>
            <a:r>
              <a:rPr lang="en-US" dirty="0"/>
              <a:t>Conclusions</a:t>
            </a:r>
          </a:p>
        </p:txBody>
      </p:sp>
    </p:spTree>
    <p:extLst>
      <p:ext uri="{BB962C8B-B14F-4D97-AF65-F5344CB8AC3E}">
        <p14:creationId xmlns:p14="http://schemas.microsoft.com/office/powerpoint/2010/main" val="26761424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48568B8-673F-A0D3-D4C2-ADDC3EAB026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03801" y="1023983"/>
            <a:ext cx="458902" cy="606035"/>
          </a:xfrm>
          <a:prstGeom prst="rect">
            <a:avLst/>
          </a:prstGeom>
        </p:spPr>
      </p:pic>
      <p:pic>
        <p:nvPicPr>
          <p:cNvPr id="9" name="Picture 8">
            <a:extLst>
              <a:ext uri="{FF2B5EF4-FFF2-40B4-BE49-F238E27FC236}">
                <a16:creationId xmlns:a16="http://schemas.microsoft.com/office/drawing/2014/main" id="{829B9F45-288E-8691-0D03-CE07D18710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04661" y="1023983"/>
            <a:ext cx="1799140" cy="606034"/>
          </a:xfrm>
          <a:prstGeom prst="rect">
            <a:avLst/>
          </a:prstGeom>
        </p:spPr>
      </p:pic>
    </p:spTree>
    <p:extLst>
      <p:ext uri="{BB962C8B-B14F-4D97-AF65-F5344CB8AC3E}">
        <p14:creationId xmlns:p14="http://schemas.microsoft.com/office/powerpoint/2010/main" val="1984830980"/>
      </p:ext>
    </p:extLst>
  </p:cSld>
  <p:clrMapOvr>
    <a:masterClrMapping/>
  </p:clrMapOvr>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44546A"/>
      </a:dk2>
      <a:lt2>
        <a:srgbClr val="E7E6E6"/>
      </a:lt2>
      <a:accent1>
        <a:srgbClr val="3FBEF1"/>
      </a:accent1>
      <a:accent2>
        <a:srgbClr val="00820F"/>
      </a:accent2>
      <a:accent3>
        <a:srgbClr val="A5A5A5"/>
      </a:accent3>
      <a:accent4>
        <a:srgbClr val="FFF901"/>
      </a:accent4>
      <a:accent5>
        <a:srgbClr val="833C0B"/>
      </a:accent5>
      <a:accent6>
        <a:srgbClr val="6F3B55"/>
      </a:accent6>
      <a:hlink>
        <a:srgbClr val="0095B8"/>
      </a:hlink>
      <a:folHlink>
        <a:srgbClr val="00EAEA"/>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5794</TotalTime>
  <Words>1953</Words>
  <Application>Microsoft Office PowerPoint</Application>
  <PresentationFormat>Widescreen</PresentationFormat>
  <Paragraphs>264</Paragraphs>
  <Slides>23</Slides>
  <Notes>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23</vt:i4>
      </vt:variant>
    </vt:vector>
  </HeadingPairs>
  <TitlesOfParts>
    <vt:vector size="31" baseType="lpstr">
      <vt:lpstr>Aptos</vt:lpstr>
      <vt:lpstr>Arial</vt:lpstr>
      <vt:lpstr>Calibri</vt:lpstr>
      <vt:lpstr>Century Gothic</vt:lpstr>
      <vt:lpstr>Century Gothic (Body)</vt:lpstr>
      <vt:lpstr>Times New Roman</vt:lpstr>
      <vt:lpstr>Wingdings</vt:lpstr>
      <vt:lpstr>Office Theme</vt:lpstr>
      <vt:lpstr>PowerPoint Presentation</vt:lpstr>
      <vt:lpstr>PowerPoint Presentation</vt:lpstr>
      <vt:lpstr>Background </vt:lpstr>
      <vt:lpstr>Background </vt:lpstr>
      <vt:lpstr>PowerPoint Presentation</vt:lpstr>
      <vt:lpstr>PowerPoint Presentation</vt:lpstr>
      <vt:lpstr>PowerPoint Presentation</vt:lpstr>
      <vt:lpstr>General Approach/Methodology </vt:lpstr>
      <vt:lpstr>Stakeholders Involved </vt:lpstr>
      <vt:lpstr>Approach </vt:lpstr>
      <vt:lpstr>Integration Approach </vt:lpstr>
      <vt:lpstr>SCL</vt:lpstr>
      <vt:lpstr>SCL COMPTENCIES</vt:lpstr>
      <vt:lpstr>Steps to Integrate SCL Competences into Curriculum Development</vt:lpstr>
      <vt:lpstr>Steps to Integrate SCL Competences into Curriculum Development</vt:lpstr>
      <vt:lpstr>Steps to Integrate SCL Competences into Curriculum Development</vt:lpstr>
      <vt:lpstr>Courses  </vt:lpstr>
      <vt:lpstr>PowerPoint Presentation</vt:lpstr>
      <vt:lpstr>Learning Outcomes of the Curriculum</vt:lpstr>
      <vt:lpstr>Learning outcomes of the new courses</vt:lpstr>
      <vt:lpstr>Challenges</vt:lpstr>
      <vt:lpstr>Conclusions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emmanuel appiah</dc:creator>
  <cp:lastModifiedBy>Sam Gyamfi</cp:lastModifiedBy>
  <cp:revision>202</cp:revision>
  <dcterms:created xsi:type="dcterms:W3CDTF">2021-09-14T13:24:40Z</dcterms:created>
  <dcterms:modified xsi:type="dcterms:W3CDTF">2025-05-05T13:46:07Z</dcterms:modified>
</cp:coreProperties>
</file>